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8" r:id="rId1"/>
    <p:sldMasterId id="2147483830" r:id="rId2"/>
    <p:sldMasterId id="2147483662" r:id="rId3"/>
  </p:sldMasterIdLst>
  <p:notesMasterIdLst>
    <p:notesMasterId r:id="rId165"/>
  </p:notesMasterIdLst>
  <p:sldIdLst>
    <p:sldId id="256" r:id="rId4"/>
    <p:sldId id="389" r:id="rId5"/>
    <p:sldId id="642" r:id="rId6"/>
    <p:sldId id="643" r:id="rId7"/>
    <p:sldId id="644" r:id="rId8"/>
    <p:sldId id="492" r:id="rId9"/>
    <p:sldId id="259" r:id="rId10"/>
    <p:sldId id="493" r:id="rId11"/>
    <p:sldId id="449" r:id="rId12"/>
    <p:sldId id="262" r:id="rId13"/>
    <p:sldId id="494" r:id="rId14"/>
    <p:sldId id="495" r:id="rId15"/>
    <p:sldId id="265" r:id="rId16"/>
    <p:sldId id="496" r:id="rId17"/>
    <p:sldId id="498" r:id="rId18"/>
    <p:sldId id="499" r:id="rId19"/>
    <p:sldId id="500" r:id="rId20"/>
    <p:sldId id="501" r:id="rId21"/>
    <p:sldId id="636" r:id="rId22"/>
    <p:sldId id="271" r:id="rId23"/>
    <p:sldId id="502" r:id="rId24"/>
    <p:sldId id="458" r:id="rId25"/>
    <p:sldId id="275" r:id="rId26"/>
    <p:sldId id="503" r:id="rId27"/>
    <p:sldId id="504" r:id="rId28"/>
    <p:sldId id="540" r:id="rId29"/>
    <p:sldId id="639" r:id="rId30"/>
    <p:sldId id="383" r:id="rId31"/>
    <p:sldId id="640" r:id="rId32"/>
    <p:sldId id="384" r:id="rId33"/>
    <p:sldId id="506" r:id="rId34"/>
    <p:sldId id="460" r:id="rId35"/>
    <p:sldId id="507" r:id="rId36"/>
    <p:sldId id="508" r:id="rId37"/>
    <p:sldId id="509" r:id="rId38"/>
    <p:sldId id="510" r:id="rId39"/>
    <p:sldId id="645" r:id="rId40"/>
    <p:sldId id="511" r:id="rId41"/>
    <p:sldId id="512" r:id="rId42"/>
    <p:sldId id="513" r:id="rId43"/>
    <p:sldId id="514" r:id="rId44"/>
    <p:sldId id="518" r:id="rId45"/>
    <p:sldId id="519" r:id="rId46"/>
    <p:sldId id="520" r:id="rId47"/>
    <p:sldId id="521" r:id="rId48"/>
    <p:sldId id="522" r:id="rId49"/>
    <p:sldId id="523" r:id="rId50"/>
    <p:sldId id="646" r:id="rId51"/>
    <p:sldId id="515" r:id="rId52"/>
    <p:sldId id="516" r:id="rId53"/>
    <p:sldId id="517" r:id="rId54"/>
    <p:sldId id="524" r:id="rId55"/>
    <p:sldId id="525" r:id="rId56"/>
    <p:sldId id="647" r:id="rId57"/>
    <p:sldId id="526" r:id="rId58"/>
    <p:sldId id="527" r:id="rId59"/>
    <p:sldId id="528" r:id="rId60"/>
    <p:sldId id="529" r:id="rId61"/>
    <p:sldId id="530" r:id="rId62"/>
    <p:sldId id="531" r:id="rId63"/>
    <p:sldId id="532" r:id="rId64"/>
    <p:sldId id="533" r:id="rId65"/>
    <p:sldId id="534" r:id="rId66"/>
    <p:sldId id="535" r:id="rId67"/>
    <p:sldId id="536" r:id="rId68"/>
    <p:sldId id="648" r:id="rId69"/>
    <p:sldId id="542" r:id="rId70"/>
    <p:sldId id="543" r:id="rId71"/>
    <p:sldId id="544" r:id="rId72"/>
    <p:sldId id="545" r:id="rId73"/>
    <p:sldId id="546" r:id="rId74"/>
    <p:sldId id="631" r:id="rId75"/>
    <p:sldId id="547" r:id="rId76"/>
    <p:sldId id="548" r:id="rId77"/>
    <p:sldId id="549" r:id="rId78"/>
    <p:sldId id="550" r:id="rId79"/>
    <p:sldId id="551" r:id="rId80"/>
    <p:sldId id="552" r:id="rId81"/>
    <p:sldId id="553" r:id="rId82"/>
    <p:sldId id="554" r:id="rId83"/>
    <p:sldId id="555" r:id="rId84"/>
    <p:sldId id="556" r:id="rId85"/>
    <p:sldId id="557" r:id="rId86"/>
    <p:sldId id="558" r:id="rId87"/>
    <p:sldId id="559" r:id="rId88"/>
    <p:sldId id="560" r:id="rId89"/>
    <p:sldId id="561" r:id="rId90"/>
    <p:sldId id="562" r:id="rId91"/>
    <p:sldId id="563" r:id="rId92"/>
    <p:sldId id="564" r:id="rId93"/>
    <p:sldId id="565" r:id="rId94"/>
    <p:sldId id="566" r:id="rId95"/>
    <p:sldId id="632" r:id="rId96"/>
    <p:sldId id="567" r:id="rId97"/>
    <p:sldId id="568" r:id="rId98"/>
    <p:sldId id="569" r:id="rId99"/>
    <p:sldId id="570" r:id="rId100"/>
    <p:sldId id="571" r:id="rId101"/>
    <p:sldId id="641" r:id="rId102"/>
    <p:sldId id="572" r:id="rId103"/>
    <p:sldId id="573" r:id="rId104"/>
    <p:sldId id="574" r:id="rId105"/>
    <p:sldId id="575" r:id="rId106"/>
    <p:sldId id="576" r:id="rId107"/>
    <p:sldId id="577" r:id="rId108"/>
    <p:sldId id="578" r:id="rId109"/>
    <p:sldId id="579" r:id="rId110"/>
    <p:sldId id="580" r:id="rId111"/>
    <p:sldId id="581" r:id="rId112"/>
    <p:sldId id="582" r:id="rId113"/>
    <p:sldId id="583" r:id="rId114"/>
    <p:sldId id="584" r:id="rId115"/>
    <p:sldId id="585" r:id="rId116"/>
    <p:sldId id="586" r:id="rId117"/>
    <p:sldId id="587" r:id="rId118"/>
    <p:sldId id="588" r:id="rId119"/>
    <p:sldId id="589" r:id="rId120"/>
    <p:sldId id="590" r:id="rId121"/>
    <p:sldId id="591" r:id="rId122"/>
    <p:sldId id="592" r:id="rId123"/>
    <p:sldId id="649" r:id="rId124"/>
    <p:sldId id="593" r:id="rId125"/>
    <p:sldId id="594" r:id="rId126"/>
    <p:sldId id="595" r:id="rId127"/>
    <p:sldId id="596" r:id="rId128"/>
    <p:sldId id="597" r:id="rId129"/>
    <p:sldId id="598" r:id="rId130"/>
    <p:sldId id="599" r:id="rId131"/>
    <p:sldId id="600" r:id="rId132"/>
    <p:sldId id="601" r:id="rId133"/>
    <p:sldId id="602" r:id="rId134"/>
    <p:sldId id="603" r:id="rId135"/>
    <p:sldId id="604" r:id="rId136"/>
    <p:sldId id="605" r:id="rId137"/>
    <p:sldId id="606" r:id="rId138"/>
    <p:sldId id="607" r:id="rId139"/>
    <p:sldId id="608" r:id="rId140"/>
    <p:sldId id="609" r:id="rId141"/>
    <p:sldId id="610" r:id="rId142"/>
    <p:sldId id="611" r:id="rId143"/>
    <p:sldId id="612" r:id="rId144"/>
    <p:sldId id="613" r:id="rId145"/>
    <p:sldId id="614" r:id="rId146"/>
    <p:sldId id="615" r:id="rId147"/>
    <p:sldId id="616" r:id="rId148"/>
    <p:sldId id="617" r:id="rId149"/>
    <p:sldId id="618" r:id="rId150"/>
    <p:sldId id="619" r:id="rId151"/>
    <p:sldId id="650" r:id="rId152"/>
    <p:sldId id="620" r:id="rId153"/>
    <p:sldId id="461" r:id="rId154"/>
    <p:sldId id="621" r:id="rId155"/>
    <p:sldId id="651" r:id="rId156"/>
    <p:sldId id="623" r:id="rId157"/>
    <p:sldId id="624" r:id="rId158"/>
    <p:sldId id="625" r:id="rId159"/>
    <p:sldId id="628" r:id="rId160"/>
    <p:sldId id="626" r:id="rId161"/>
    <p:sldId id="627" r:id="rId162"/>
    <p:sldId id="629" r:id="rId163"/>
    <p:sldId id="630" r:id="rId16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642"/>
            <p14:sldId id="643"/>
            <p14:sldId id="644"/>
            <p14:sldId id="492"/>
            <p14:sldId id="259"/>
            <p14:sldId id="493"/>
            <p14:sldId id="449"/>
            <p14:sldId id="262"/>
            <p14:sldId id="494"/>
            <p14:sldId id="495"/>
            <p14:sldId id="265"/>
            <p14:sldId id="496"/>
            <p14:sldId id="498"/>
            <p14:sldId id="499"/>
            <p14:sldId id="500"/>
            <p14:sldId id="501"/>
            <p14:sldId id="636"/>
            <p14:sldId id="271"/>
            <p14:sldId id="502"/>
            <p14:sldId id="458"/>
            <p14:sldId id="275"/>
            <p14:sldId id="503"/>
            <p14:sldId id="504"/>
            <p14:sldId id="540"/>
            <p14:sldId id="639"/>
            <p14:sldId id="383"/>
            <p14:sldId id="640"/>
            <p14:sldId id="384"/>
            <p14:sldId id="506"/>
            <p14:sldId id="460"/>
            <p14:sldId id="507"/>
            <p14:sldId id="508"/>
            <p14:sldId id="509"/>
            <p14:sldId id="510"/>
            <p14:sldId id="645"/>
            <p14:sldId id="511"/>
            <p14:sldId id="512"/>
            <p14:sldId id="513"/>
            <p14:sldId id="514"/>
            <p14:sldId id="518"/>
            <p14:sldId id="519"/>
            <p14:sldId id="520"/>
            <p14:sldId id="521"/>
            <p14:sldId id="522"/>
            <p14:sldId id="523"/>
            <p14:sldId id="646"/>
            <p14:sldId id="515"/>
            <p14:sldId id="516"/>
            <p14:sldId id="517"/>
            <p14:sldId id="524"/>
            <p14:sldId id="525"/>
            <p14:sldId id="647"/>
            <p14:sldId id="526"/>
            <p14:sldId id="527"/>
            <p14:sldId id="528"/>
            <p14:sldId id="529"/>
            <p14:sldId id="530"/>
            <p14:sldId id="531"/>
            <p14:sldId id="532"/>
            <p14:sldId id="533"/>
            <p14:sldId id="534"/>
            <p14:sldId id="535"/>
            <p14:sldId id="536"/>
            <p14:sldId id="648"/>
            <p14:sldId id="542"/>
            <p14:sldId id="543"/>
            <p14:sldId id="544"/>
            <p14:sldId id="545"/>
            <p14:sldId id="546"/>
            <p14:sldId id="631"/>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632"/>
            <p14:sldId id="567"/>
            <p14:sldId id="568"/>
            <p14:sldId id="569"/>
            <p14:sldId id="570"/>
            <p14:sldId id="571"/>
            <p14:sldId id="64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649"/>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50"/>
            <p14:sldId id="620"/>
            <p14:sldId id="461"/>
            <p14:sldId id="621"/>
            <p14:sldId id="651"/>
            <p14:sldId id="623"/>
            <p14:sldId id="624"/>
            <p14:sldId id="625"/>
            <p14:sldId id="628"/>
            <p14:sldId id="626"/>
            <p14:sldId id="627"/>
            <p14:sldId id="629"/>
            <p14:sldId id="630"/>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1C9"/>
    <a:srgbClr val="8FA7C4"/>
    <a:srgbClr val="A166FF"/>
    <a:srgbClr val="444D58"/>
    <a:srgbClr val="232F3E"/>
    <a:srgbClr val="FF5151"/>
    <a:srgbClr val="FF0000"/>
    <a:srgbClr val="161E2D"/>
    <a:srgbClr val="BF0816"/>
    <a:srgbClr val="3F8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7"/>
    <p:restoredTop sz="97026"/>
  </p:normalViewPr>
  <p:slideViewPr>
    <p:cSldViewPr snapToGrid="0" snapToObjects="1">
      <p:cViewPr varScale="1">
        <p:scale>
          <a:sx n="160" d="100"/>
          <a:sy n="160" d="100"/>
        </p:scale>
        <p:origin x="432" y="17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notesMaster" Target="notesMasters/notesMaster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1/30/23</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77</a:t>
            </a:fld>
            <a:endParaRPr lang="en-US" altLang="en-US" dirty="0"/>
          </a:p>
        </p:txBody>
      </p:sp>
    </p:spTree>
    <p:extLst>
      <p:ext uri="{BB962C8B-B14F-4D97-AF65-F5344CB8AC3E}">
        <p14:creationId xmlns:p14="http://schemas.microsoft.com/office/powerpoint/2010/main" val="2524949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89</a:t>
            </a:fld>
            <a:endParaRPr lang="en-US" dirty="0"/>
          </a:p>
        </p:txBody>
      </p:sp>
    </p:spTree>
    <p:extLst>
      <p:ext uri="{BB962C8B-B14F-4D97-AF65-F5344CB8AC3E}">
        <p14:creationId xmlns:p14="http://schemas.microsoft.com/office/powerpoint/2010/main" val="321684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119</a:t>
            </a:fld>
            <a:endParaRPr lang="en-US" dirty="0"/>
          </a:p>
        </p:txBody>
      </p:sp>
    </p:spTree>
    <p:extLst>
      <p:ext uri="{BB962C8B-B14F-4D97-AF65-F5344CB8AC3E}">
        <p14:creationId xmlns:p14="http://schemas.microsoft.com/office/powerpoint/2010/main" val="888984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120</a:t>
            </a:fld>
            <a:endParaRPr lang="en-US" dirty="0"/>
          </a:p>
        </p:txBody>
      </p:sp>
    </p:spTree>
    <p:extLst>
      <p:ext uri="{BB962C8B-B14F-4D97-AF65-F5344CB8AC3E}">
        <p14:creationId xmlns:p14="http://schemas.microsoft.com/office/powerpoint/2010/main" val="623056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121</a:t>
            </a:fld>
            <a:endParaRPr lang="en-US" dirty="0"/>
          </a:p>
        </p:txBody>
      </p:sp>
    </p:spTree>
    <p:extLst>
      <p:ext uri="{BB962C8B-B14F-4D97-AF65-F5344CB8AC3E}">
        <p14:creationId xmlns:p14="http://schemas.microsoft.com/office/powerpoint/2010/main" val="45625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148</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149</a:t>
            </a:fld>
            <a:endParaRPr lang="en-US" dirty="0"/>
          </a:p>
        </p:txBody>
      </p:sp>
    </p:spTree>
    <p:extLst>
      <p:ext uri="{BB962C8B-B14F-4D97-AF65-F5344CB8AC3E}">
        <p14:creationId xmlns:p14="http://schemas.microsoft.com/office/powerpoint/2010/main" val="219820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dirty="0"/>
          </a:p>
        </p:txBody>
      </p:sp>
    </p:spTree>
    <p:extLst>
      <p:ext uri="{BB962C8B-B14F-4D97-AF65-F5344CB8AC3E}">
        <p14:creationId xmlns:p14="http://schemas.microsoft.com/office/powerpoint/2010/main" val="199323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4</a:t>
            </a:fld>
            <a:endParaRPr lang="en-US" dirty="0"/>
          </a:p>
        </p:txBody>
      </p:sp>
    </p:spTree>
    <p:extLst>
      <p:ext uri="{BB962C8B-B14F-4D97-AF65-F5344CB8AC3E}">
        <p14:creationId xmlns:p14="http://schemas.microsoft.com/office/powerpoint/2010/main" val="4032916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a:t>
            </a:fld>
            <a:endParaRPr lang="en-US" dirty="0"/>
          </a:p>
        </p:txBody>
      </p:sp>
    </p:spTree>
    <p:extLst>
      <p:ext uri="{BB962C8B-B14F-4D97-AF65-F5344CB8AC3E}">
        <p14:creationId xmlns:p14="http://schemas.microsoft.com/office/powerpoint/2010/main" val="97039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15</a:t>
            </a:fld>
            <a:endParaRPr lang="en-US" altLang="en-US" dirty="0"/>
          </a:p>
        </p:txBody>
      </p:sp>
    </p:spTree>
    <p:extLst>
      <p:ext uri="{BB962C8B-B14F-4D97-AF65-F5344CB8AC3E}">
        <p14:creationId xmlns:p14="http://schemas.microsoft.com/office/powerpoint/2010/main" val="209374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32</a:t>
            </a:fld>
            <a:endParaRPr lang="en-US" dirty="0"/>
          </a:p>
        </p:txBody>
      </p:sp>
    </p:spTree>
    <p:extLst>
      <p:ext uri="{BB962C8B-B14F-4D97-AF65-F5344CB8AC3E}">
        <p14:creationId xmlns:p14="http://schemas.microsoft.com/office/powerpoint/2010/main" val="40153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53</a:t>
            </a:fld>
            <a:endParaRPr lang="en-US" dirty="0"/>
          </a:p>
        </p:txBody>
      </p:sp>
    </p:spTree>
    <p:extLst>
      <p:ext uri="{BB962C8B-B14F-4D97-AF65-F5344CB8AC3E}">
        <p14:creationId xmlns:p14="http://schemas.microsoft.com/office/powerpoint/2010/main" val="315863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dirty="0"/>
          </a:p>
        </p:txBody>
      </p:sp>
    </p:spTree>
    <p:extLst>
      <p:ext uri="{BB962C8B-B14F-4D97-AF65-F5344CB8AC3E}">
        <p14:creationId xmlns:p14="http://schemas.microsoft.com/office/powerpoint/2010/main" val="514552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61</a:t>
            </a:fld>
            <a:endParaRPr lang="en-US" dirty="0"/>
          </a:p>
        </p:txBody>
      </p:sp>
    </p:spTree>
    <p:extLst>
      <p:ext uri="{BB962C8B-B14F-4D97-AF65-F5344CB8AC3E}">
        <p14:creationId xmlns:p14="http://schemas.microsoft.com/office/powerpoint/2010/main" val="887571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16D1-0954-0341-9994-1AE7470C3E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73F97-E5E9-E141-835C-1251160E756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39917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91CC-AFB1-D54E-81B9-AD27034ECAE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43F35F-5A51-0249-95AE-8E6456D32B5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50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A09C5-0CBD-8A41-89A1-6377EC587422}"/>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9FE657-578E-F242-ADC6-0B7DDD20CD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863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_DB">
    <p:bg>
      <p:bgPr>
        <a:solidFill>
          <a:srgbClr val="161E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5" name="Straight Arrow Connector 4">
            <a:extLst>
              <a:ext uri="{FF2B5EF4-FFF2-40B4-BE49-F238E27FC236}">
                <a16:creationId xmlns:a16="http://schemas.microsoft.com/office/drawing/2014/main" id="{C6240B59-8B9E-2843-8512-A937C907CFD1}"/>
              </a:ext>
            </a:extLst>
          </p:cNvPr>
          <p:cNvCxnSpPr>
            <a:cxnSpLocks/>
          </p:cNvCxnSpPr>
          <p:nvPr userDrawn="1"/>
        </p:nvCxnSpPr>
        <p:spPr>
          <a:xfrm>
            <a:off x="317770" y="4428736"/>
            <a:ext cx="624339"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Tree>
    <p:extLst>
      <p:ext uri="{BB962C8B-B14F-4D97-AF65-F5344CB8AC3E}">
        <p14:creationId xmlns:p14="http://schemas.microsoft.com/office/powerpoint/2010/main" val="612458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AEEC-C208-F54F-8C3A-A80BA46B93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7FF2A1-BE6A-934D-9433-C7F886106ACE}"/>
              </a:ext>
            </a:extLst>
          </p:cNvPr>
          <p:cNvSpPr>
            <a:spLocks noGrp="1"/>
          </p:cNvSpPr>
          <p:nvPr>
            <p:ph type="sldNum" sz="quarter" idx="10"/>
          </p:nvPr>
        </p:nvSpPr>
        <p:spPr/>
        <p:txBody>
          <a:bodyPr/>
          <a:lstStyle/>
          <a:p>
            <a:fld id="{B1C588C1-1042-BC47-B84D-2032ED7FAC95}" type="slidenum">
              <a:rPr lang="en-US" smtClean="0"/>
              <a:pPr/>
              <a:t>‹#›</a:t>
            </a:fld>
            <a:endParaRPr lang="en-US" dirty="0"/>
          </a:p>
        </p:txBody>
      </p:sp>
      <p:sp>
        <p:nvSpPr>
          <p:cNvPr id="4" name="Footer Placeholder 3">
            <a:extLst>
              <a:ext uri="{FF2B5EF4-FFF2-40B4-BE49-F238E27FC236}">
                <a16:creationId xmlns:a16="http://schemas.microsoft.com/office/drawing/2014/main" id="{DA9E70F8-174B-B14F-ACCE-6A67622618BF}"/>
              </a:ext>
            </a:extLst>
          </p:cNvPr>
          <p:cNvSpPr>
            <a:spLocks noGrp="1"/>
          </p:cNvSpPr>
          <p:nvPr>
            <p:ph type="ftr" sz="quarter" idx="11"/>
          </p:nvPr>
        </p:nvSpPr>
        <p:spPr/>
        <p:txBody>
          <a:bodyPr/>
          <a:lstStyle/>
          <a:p>
            <a:r>
              <a:rPr lang="en-US"/>
              <a:t>© 2023, Amazon Web Services, Inc. or its affiliates. All rights reserved.</a:t>
            </a:r>
            <a:endParaRPr lang="en-US" dirty="0"/>
          </a:p>
        </p:txBody>
      </p:sp>
      <p:sp>
        <p:nvSpPr>
          <p:cNvPr id="9" name="Text Placeholder 2">
            <a:extLst>
              <a:ext uri="{FF2B5EF4-FFF2-40B4-BE49-F238E27FC236}">
                <a16:creationId xmlns:a16="http://schemas.microsoft.com/office/drawing/2014/main" id="{2DD0B90A-F034-3A4D-BE14-9817B64F284D}"/>
              </a:ext>
            </a:extLst>
          </p:cNvPr>
          <p:cNvSpPr>
            <a:spLocks noGrp="1"/>
          </p:cNvSpPr>
          <p:nvPr>
            <p:ph idx="12"/>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13643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1028069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_D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Rectangle 7">
            <a:extLst>
              <a:ext uri="{FF2B5EF4-FFF2-40B4-BE49-F238E27FC236}">
                <a16:creationId xmlns:a16="http://schemas.microsoft.com/office/drawing/2014/main" id="{45403470-A184-F041-B0A5-F4466804B872}"/>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314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Rectangle 5">
            <a:extLst>
              <a:ext uri="{FF2B5EF4-FFF2-40B4-BE49-F238E27FC236}">
                <a16:creationId xmlns:a16="http://schemas.microsoft.com/office/drawing/2014/main" id="{F0F3093B-937E-134D-9F7A-A786C79CD531}"/>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Tree>
    <p:extLst>
      <p:ext uri="{BB962C8B-B14F-4D97-AF65-F5344CB8AC3E}">
        <p14:creationId xmlns:p14="http://schemas.microsoft.com/office/powerpoint/2010/main" val="509001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6776EADE-D16B-BE44-A124-BEB443FB224B}"/>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794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CEFD7A1-B59A-E74B-987E-4F3A5619B92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92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BA3496EC-284D-9741-BC99-3601E0B77DF8}"/>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520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DAEC-8CE9-C04F-B8FE-13DCC5FD53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4DD9CF8-4365-2440-BDA4-B0893F5B876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282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964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3250AC82-3443-3549-9942-0C4A203E5D7E}"/>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0377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2E7BC8E-AC3C-8144-AA7D-EE13166FF4DA}"/>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63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18611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General_DB_with border">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EA166181-F864-C343-A88F-DB7DCD541A87}"/>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568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1" name="Rectangle 10">
            <a:extLst>
              <a:ext uri="{FF2B5EF4-FFF2-40B4-BE49-F238E27FC236}">
                <a16:creationId xmlns:a16="http://schemas.microsoft.com/office/drawing/2014/main" id="{076A3C39-7C78-5045-880C-C965591F6342}"/>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D3CDE21-FCDE-5A4B-96F3-1AFD7A38468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General Services</a:t>
            </a:r>
          </a:p>
        </p:txBody>
      </p:sp>
      <p:sp>
        <p:nvSpPr>
          <p:cNvPr id="13" name="Title 1">
            <a:extLst>
              <a:ext uri="{FF2B5EF4-FFF2-40B4-BE49-F238E27FC236}">
                <a16:creationId xmlns:a16="http://schemas.microsoft.com/office/drawing/2014/main" id="{32623813-1B5B-E74B-8EA6-772F60BAE2EC}"/>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965E8E0D-B7B0-A343-AFAD-10F5D3252BB0}"/>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8" name="Rectangle 7">
            <a:extLst>
              <a:ext uri="{FF2B5EF4-FFF2-40B4-BE49-F238E27FC236}">
                <a16:creationId xmlns:a16="http://schemas.microsoft.com/office/drawing/2014/main" id="{F8307D0B-9AEF-8446-9398-7628B111C4D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8550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6733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ext only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765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04D18860-F447-4748-A7D9-7D14D881878C}"/>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667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21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073F-7FB2-284D-A607-A3DAF0D3B43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6A3083-203E-874B-90A1-3824CC84BC8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327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Storage Classes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6CC5776-F59B-6D40-BC96-56A9FA66577B}"/>
              </a:ext>
            </a:extLst>
          </p:cNvPr>
          <p:cNvSpPr txBox="1">
            <a:spLocks/>
          </p:cNvSpPr>
          <p:nvPr userDrawn="1"/>
        </p:nvSpPr>
        <p:spPr>
          <a:xfrm>
            <a:off x="240941" y="4370857"/>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spTree>
    <p:extLst>
      <p:ext uri="{BB962C8B-B14F-4D97-AF65-F5344CB8AC3E}">
        <p14:creationId xmlns:p14="http://schemas.microsoft.com/office/powerpoint/2010/main" val="3539840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369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Instances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0959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sources_Instances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81D99-19C3-C743-5B06-68DB62F8340B}"/>
              </a:ext>
            </a:extLst>
          </p:cNvPr>
          <p:cNvSpPr txBox="1">
            <a:spLocks/>
          </p:cNvSpPr>
          <p:nvPr userDrawn="1"/>
        </p:nvSpPr>
        <p:spPr>
          <a:xfrm>
            <a:off x="240941" y="4012435"/>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Instances</a:t>
            </a:r>
          </a:p>
        </p:txBody>
      </p:sp>
    </p:spTree>
    <p:extLst>
      <p:ext uri="{BB962C8B-B14F-4D97-AF65-F5344CB8AC3E}">
        <p14:creationId xmlns:p14="http://schemas.microsoft.com/office/powerpoint/2010/main" val="3894896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786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1965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77BFB82A-8CE3-D544-B627-8F458992E81D}"/>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17911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61AB7422-5BB5-5449-8537-8C172DB748F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6209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B015D20-A832-4E40-B9E4-78869EBFCAB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Tree>
    <p:extLst>
      <p:ext uri="{BB962C8B-B14F-4D97-AF65-F5344CB8AC3E}">
        <p14:creationId xmlns:p14="http://schemas.microsoft.com/office/powerpoint/2010/main" val="8519455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Resources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60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173B-568F-234A-8843-CFD4E70D708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146CB8-48ED-4B4C-8629-3265881F384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ED5B18-5610-5741-A597-F9C55A5F5B2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8567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Things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0813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r>
              <a:rPr lang="en-US" dirty="0"/>
              <a:t>© 2023,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rgbClr val="161E2D"/>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15080230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2023,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2752768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2023,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2023,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2023,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8146-6A61-0C44-B4CC-C5F2341A678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00479A5-2EF7-A149-AA45-E3B6A4E6E46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130FC9-7F26-1547-B1E8-2A8868CD026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977740-4785-3A4E-A603-023B6C9CDFD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DE2F7-398F-FC4A-A163-D78B4BFF870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697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B7DD-344E-2A4B-AF39-FC04F90232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06809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973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508B-91E7-3B49-85AE-7C545371D7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DB5DB-C5A1-994A-84AA-2B6F3525ABD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DEEA7C-B0F2-4B47-9D3F-368BA6E0375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35721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8379-2253-1C4C-A1BF-A7875F3DAD5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7B0E2-D7FD-834C-BEC6-91DA9F92894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CDD08A-8E84-CB4A-8385-1A5E0139BEF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3046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279940"/>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DF12D-761B-1745-A3C1-254733AFF8AE}"/>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EB6200A-1580-7B45-8218-D36A8E361C14}"/>
              </a:ext>
            </a:extLst>
          </p:cNvPr>
          <p:cNvSpPr>
            <a:spLocks noGrp="1"/>
          </p:cNvSpPr>
          <p:nvPr>
            <p:ph type="body" idx="1"/>
          </p:nvPr>
        </p:nvSpPr>
        <p:spPr>
          <a:xfrm>
            <a:off x="240941" y="1175657"/>
            <a:ext cx="11710118" cy="47270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2AFDD636-DBF5-B647-9A38-62855FDA7426}"/>
              </a:ext>
            </a:extLst>
          </p:cNvPr>
          <p:cNvPicPr>
            <a:picLocks noChangeAspect="1"/>
          </p:cNvPicPr>
          <p:nvPr userDrawn="1"/>
        </p:nvPicPr>
        <p:blipFill>
          <a:blip r:embed="rId33"/>
          <a:stretch>
            <a:fillRect/>
          </a:stretch>
        </p:blipFill>
        <p:spPr>
          <a:xfrm>
            <a:off x="280698" y="6236057"/>
            <a:ext cx="585392" cy="351235"/>
          </a:xfrm>
          <a:prstGeom prst="rect">
            <a:avLst/>
          </a:prstGeom>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698" y="6070947"/>
            <a:ext cx="11670360"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563" y="6229111"/>
            <a:ext cx="5728855"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 2023, Amazon Web Services, Inc. or its affiliates. All rights reserved.</a:t>
            </a:r>
            <a:endParaRPr lang="en-US" dirty="0"/>
          </a:p>
        </p:txBody>
      </p:sp>
      <p:cxnSp>
        <p:nvCxnSpPr>
          <p:cNvPr id="9" name="Straight Connector 8">
            <a:extLst>
              <a:ext uri="{FF2B5EF4-FFF2-40B4-BE49-F238E27FC236}">
                <a16:creationId xmlns:a16="http://schemas.microsoft.com/office/drawing/2014/main" id="{AE147241-93E2-9046-8BF0-6F4B9DB09E9E}"/>
              </a:ext>
            </a:extLst>
          </p:cNvPr>
          <p:cNvCxnSpPr>
            <a:cxnSpLocks/>
          </p:cNvCxnSpPr>
          <p:nvPr userDrawn="1"/>
        </p:nvCxnSpPr>
        <p:spPr>
          <a:xfrm>
            <a:off x="284814" y="6062706"/>
            <a:ext cx="11670360" cy="0"/>
          </a:xfrm>
          <a:prstGeom prst="line">
            <a:avLst/>
          </a:prstGeom>
          <a:ln w="28575">
            <a:solidFill>
              <a:srgbClr val="444D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68603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6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Lst>
  <p:hf hdr="0" dt="0"/>
  <p:txStyles>
    <p:titleStyle>
      <a:lvl1pPr algn="l" defTabSz="914400" rtl="0" eaLnBrk="1" latinLnBrk="0" hangingPunct="1">
        <a:lnSpc>
          <a:spcPct val="90000"/>
        </a:lnSpc>
        <a:spcBef>
          <a:spcPct val="0"/>
        </a:spcBef>
        <a:buNone/>
        <a:defRPr sz="2800" b="1"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2023,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0.xml.rels><?xml version="1.0" encoding="UTF-8" standalone="yes"?>
<Relationships xmlns="http://schemas.openxmlformats.org/package/2006/relationships"><Relationship Id="rId13" Type="http://schemas.openxmlformats.org/officeDocument/2006/relationships/image" Target="../media/image836.svg"/><Relationship Id="rId18" Type="http://schemas.openxmlformats.org/officeDocument/2006/relationships/image" Target="../media/image841.png"/><Relationship Id="rId26" Type="http://schemas.openxmlformats.org/officeDocument/2006/relationships/image" Target="../media/image849.png"/><Relationship Id="rId39" Type="http://schemas.openxmlformats.org/officeDocument/2006/relationships/image" Target="../media/image862.svg"/><Relationship Id="rId21" Type="http://schemas.openxmlformats.org/officeDocument/2006/relationships/image" Target="../media/image844.svg"/><Relationship Id="rId34" Type="http://schemas.openxmlformats.org/officeDocument/2006/relationships/image" Target="../media/image857.png"/><Relationship Id="rId42" Type="http://schemas.openxmlformats.org/officeDocument/2006/relationships/image" Target="../media/image865.png"/><Relationship Id="rId47" Type="http://schemas.openxmlformats.org/officeDocument/2006/relationships/image" Target="../media/image870.svg"/><Relationship Id="rId50" Type="http://schemas.openxmlformats.org/officeDocument/2006/relationships/image" Target="../media/image873.png"/><Relationship Id="rId55" Type="http://schemas.openxmlformats.org/officeDocument/2006/relationships/image" Target="../media/image878.svg"/><Relationship Id="rId7" Type="http://schemas.openxmlformats.org/officeDocument/2006/relationships/image" Target="../media/image830.svg"/><Relationship Id="rId2" Type="http://schemas.openxmlformats.org/officeDocument/2006/relationships/image" Target="../media/image825.png"/><Relationship Id="rId16" Type="http://schemas.openxmlformats.org/officeDocument/2006/relationships/image" Target="../media/image839.png"/><Relationship Id="rId29" Type="http://schemas.openxmlformats.org/officeDocument/2006/relationships/image" Target="../media/image852.svg"/><Relationship Id="rId11" Type="http://schemas.openxmlformats.org/officeDocument/2006/relationships/image" Target="../media/image834.svg"/><Relationship Id="rId24" Type="http://schemas.openxmlformats.org/officeDocument/2006/relationships/image" Target="../media/image847.png"/><Relationship Id="rId32" Type="http://schemas.openxmlformats.org/officeDocument/2006/relationships/image" Target="../media/image855.png"/><Relationship Id="rId37" Type="http://schemas.openxmlformats.org/officeDocument/2006/relationships/image" Target="../media/image860.svg"/><Relationship Id="rId40" Type="http://schemas.openxmlformats.org/officeDocument/2006/relationships/image" Target="../media/image863.png"/><Relationship Id="rId45" Type="http://schemas.openxmlformats.org/officeDocument/2006/relationships/image" Target="../media/image868.svg"/><Relationship Id="rId53" Type="http://schemas.openxmlformats.org/officeDocument/2006/relationships/image" Target="../media/image876.svg"/><Relationship Id="rId5" Type="http://schemas.openxmlformats.org/officeDocument/2006/relationships/image" Target="../media/image828.svg"/><Relationship Id="rId10" Type="http://schemas.openxmlformats.org/officeDocument/2006/relationships/image" Target="../media/image833.png"/><Relationship Id="rId19" Type="http://schemas.openxmlformats.org/officeDocument/2006/relationships/image" Target="../media/image842.svg"/><Relationship Id="rId31" Type="http://schemas.openxmlformats.org/officeDocument/2006/relationships/image" Target="../media/image854.svg"/><Relationship Id="rId44" Type="http://schemas.openxmlformats.org/officeDocument/2006/relationships/image" Target="../media/image867.png"/><Relationship Id="rId52" Type="http://schemas.openxmlformats.org/officeDocument/2006/relationships/image" Target="../media/image875.png"/><Relationship Id="rId4" Type="http://schemas.openxmlformats.org/officeDocument/2006/relationships/image" Target="../media/image827.png"/><Relationship Id="rId9" Type="http://schemas.openxmlformats.org/officeDocument/2006/relationships/image" Target="../media/image832.svg"/><Relationship Id="rId14" Type="http://schemas.openxmlformats.org/officeDocument/2006/relationships/image" Target="../media/image837.png"/><Relationship Id="rId22" Type="http://schemas.openxmlformats.org/officeDocument/2006/relationships/image" Target="../media/image845.png"/><Relationship Id="rId27" Type="http://schemas.openxmlformats.org/officeDocument/2006/relationships/image" Target="../media/image850.svg"/><Relationship Id="rId30" Type="http://schemas.openxmlformats.org/officeDocument/2006/relationships/image" Target="../media/image853.png"/><Relationship Id="rId35" Type="http://schemas.openxmlformats.org/officeDocument/2006/relationships/image" Target="../media/image858.svg"/><Relationship Id="rId43" Type="http://schemas.openxmlformats.org/officeDocument/2006/relationships/image" Target="../media/image866.svg"/><Relationship Id="rId48" Type="http://schemas.openxmlformats.org/officeDocument/2006/relationships/image" Target="../media/image871.png"/><Relationship Id="rId8" Type="http://schemas.openxmlformats.org/officeDocument/2006/relationships/image" Target="../media/image831.png"/><Relationship Id="rId51" Type="http://schemas.openxmlformats.org/officeDocument/2006/relationships/image" Target="../media/image874.svg"/><Relationship Id="rId3" Type="http://schemas.openxmlformats.org/officeDocument/2006/relationships/image" Target="../media/image826.svg"/><Relationship Id="rId12" Type="http://schemas.openxmlformats.org/officeDocument/2006/relationships/image" Target="../media/image835.png"/><Relationship Id="rId17" Type="http://schemas.openxmlformats.org/officeDocument/2006/relationships/image" Target="../media/image840.svg"/><Relationship Id="rId25" Type="http://schemas.openxmlformats.org/officeDocument/2006/relationships/image" Target="../media/image848.svg"/><Relationship Id="rId33" Type="http://schemas.openxmlformats.org/officeDocument/2006/relationships/image" Target="../media/image856.svg"/><Relationship Id="rId38" Type="http://schemas.openxmlformats.org/officeDocument/2006/relationships/image" Target="../media/image861.png"/><Relationship Id="rId46" Type="http://schemas.openxmlformats.org/officeDocument/2006/relationships/image" Target="../media/image869.png"/><Relationship Id="rId20" Type="http://schemas.openxmlformats.org/officeDocument/2006/relationships/image" Target="../media/image843.png"/><Relationship Id="rId41" Type="http://schemas.openxmlformats.org/officeDocument/2006/relationships/image" Target="../media/image864.svg"/><Relationship Id="rId54" Type="http://schemas.openxmlformats.org/officeDocument/2006/relationships/image" Target="../media/image877.png"/><Relationship Id="rId1" Type="http://schemas.openxmlformats.org/officeDocument/2006/relationships/slideLayout" Target="../slideLayouts/slideLayout39.xml"/><Relationship Id="rId6" Type="http://schemas.openxmlformats.org/officeDocument/2006/relationships/image" Target="../media/image829.png"/><Relationship Id="rId15" Type="http://schemas.openxmlformats.org/officeDocument/2006/relationships/image" Target="../media/image838.svg"/><Relationship Id="rId23" Type="http://schemas.openxmlformats.org/officeDocument/2006/relationships/image" Target="../media/image846.svg"/><Relationship Id="rId28" Type="http://schemas.openxmlformats.org/officeDocument/2006/relationships/image" Target="../media/image851.png"/><Relationship Id="rId36" Type="http://schemas.openxmlformats.org/officeDocument/2006/relationships/image" Target="../media/image859.png"/><Relationship Id="rId49" Type="http://schemas.openxmlformats.org/officeDocument/2006/relationships/image" Target="../media/image872.svg"/></Relationships>
</file>

<file path=ppt/slides/_rels/slide101.xml.rels><?xml version="1.0" encoding="UTF-8" standalone="yes"?>
<Relationships xmlns="http://schemas.openxmlformats.org/package/2006/relationships"><Relationship Id="rId13" Type="http://schemas.openxmlformats.org/officeDocument/2006/relationships/image" Target="../media/image890.svg"/><Relationship Id="rId18" Type="http://schemas.openxmlformats.org/officeDocument/2006/relationships/image" Target="../media/image895.png"/><Relationship Id="rId26" Type="http://schemas.openxmlformats.org/officeDocument/2006/relationships/image" Target="../media/image903.png"/><Relationship Id="rId39" Type="http://schemas.openxmlformats.org/officeDocument/2006/relationships/image" Target="../media/image916.svg"/><Relationship Id="rId21" Type="http://schemas.openxmlformats.org/officeDocument/2006/relationships/image" Target="../media/image898.svg"/><Relationship Id="rId34" Type="http://schemas.openxmlformats.org/officeDocument/2006/relationships/image" Target="../media/image911.png"/><Relationship Id="rId42" Type="http://schemas.openxmlformats.org/officeDocument/2006/relationships/image" Target="../media/image919.png"/><Relationship Id="rId47" Type="http://schemas.openxmlformats.org/officeDocument/2006/relationships/image" Target="../media/image924.svg"/><Relationship Id="rId50" Type="http://schemas.openxmlformats.org/officeDocument/2006/relationships/image" Target="../media/image927.png"/><Relationship Id="rId7" Type="http://schemas.openxmlformats.org/officeDocument/2006/relationships/image" Target="../media/image884.svg"/><Relationship Id="rId2" Type="http://schemas.openxmlformats.org/officeDocument/2006/relationships/image" Target="../media/image879.png"/><Relationship Id="rId16" Type="http://schemas.openxmlformats.org/officeDocument/2006/relationships/image" Target="../media/image893.png"/><Relationship Id="rId29" Type="http://schemas.openxmlformats.org/officeDocument/2006/relationships/image" Target="../media/image906.svg"/><Relationship Id="rId11" Type="http://schemas.openxmlformats.org/officeDocument/2006/relationships/image" Target="../media/image888.svg"/><Relationship Id="rId24" Type="http://schemas.openxmlformats.org/officeDocument/2006/relationships/image" Target="../media/image901.png"/><Relationship Id="rId32" Type="http://schemas.openxmlformats.org/officeDocument/2006/relationships/image" Target="../media/image909.png"/><Relationship Id="rId37" Type="http://schemas.openxmlformats.org/officeDocument/2006/relationships/image" Target="../media/image914.svg"/><Relationship Id="rId40" Type="http://schemas.openxmlformats.org/officeDocument/2006/relationships/image" Target="../media/image917.png"/><Relationship Id="rId45" Type="http://schemas.openxmlformats.org/officeDocument/2006/relationships/image" Target="../media/image922.svg"/><Relationship Id="rId53" Type="http://schemas.openxmlformats.org/officeDocument/2006/relationships/image" Target="../media/image930.svg"/><Relationship Id="rId5" Type="http://schemas.openxmlformats.org/officeDocument/2006/relationships/image" Target="../media/image882.svg"/><Relationship Id="rId10" Type="http://schemas.openxmlformats.org/officeDocument/2006/relationships/image" Target="../media/image887.png"/><Relationship Id="rId19" Type="http://schemas.openxmlformats.org/officeDocument/2006/relationships/image" Target="../media/image896.svg"/><Relationship Id="rId31" Type="http://schemas.openxmlformats.org/officeDocument/2006/relationships/image" Target="../media/image908.svg"/><Relationship Id="rId44" Type="http://schemas.openxmlformats.org/officeDocument/2006/relationships/image" Target="../media/image921.png"/><Relationship Id="rId52" Type="http://schemas.openxmlformats.org/officeDocument/2006/relationships/image" Target="../media/image929.png"/><Relationship Id="rId4" Type="http://schemas.openxmlformats.org/officeDocument/2006/relationships/image" Target="../media/image881.png"/><Relationship Id="rId9" Type="http://schemas.openxmlformats.org/officeDocument/2006/relationships/image" Target="../media/image886.svg"/><Relationship Id="rId14" Type="http://schemas.openxmlformats.org/officeDocument/2006/relationships/image" Target="../media/image891.png"/><Relationship Id="rId22" Type="http://schemas.openxmlformats.org/officeDocument/2006/relationships/image" Target="../media/image899.png"/><Relationship Id="rId27" Type="http://schemas.openxmlformats.org/officeDocument/2006/relationships/image" Target="../media/image904.svg"/><Relationship Id="rId30" Type="http://schemas.openxmlformats.org/officeDocument/2006/relationships/image" Target="../media/image907.png"/><Relationship Id="rId35" Type="http://schemas.openxmlformats.org/officeDocument/2006/relationships/image" Target="../media/image912.svg"/><Relationship Id="rId43" Type="http://schemas.openxmlformats.org/officeDocument/2006/relationships/image" Target="../media/image920.svg"/><Relationship Id="rId48" Type="http://schemas.openxmlformats.org/officeDocument/2006/relationships/image" Target="../media/image925.png"/><Relationship Id="rId8" Type="http://schemas.openxmlformats.org/officeDocument/2006/relationships/image" Target="../media/image885.png"/><Relationship Id="rId51" Type="http://schemas.openxmlformats.org/officeDocument/2006/relationships/image" Target="../media/image928.svg"/><Relationship Id="rId3" Type="http://schemas.openxmlformats.org/officeDocument/2006/relationships/image" Target="../media/image880.svg"/><Relationship Id="rId12" Type="http://schemas.openxmlformats.org/officeDocument/2006/relationships/image" Target="../media/image889.png"/><Relationship Id="rId17" Type="http://schemas.openxmlformats.org/officeDocument/2006/relationships/image" Target="../media/image894.svg"/><Relationship Id="rId25" Type="http://schemas.openxmlformats.org/officeDocument/2006/relationships/image" Target="../media/image902.svg"/><Relationship Id="rId33" Type="http://schemas.openxmlformats.org/officeDocument/2006/relationships/image" Target="../media/image910.svg"/><Relationship Id="rId38" Type="http://schemas.openxmlformats.org/officeDocument/2006/relationships/image" Target="../media/image915.png"/><Relationship Id="rId46" Type="http://schemas.openxmlformats.org/officeDocument/2006/relationships/image" Target="../media/image923.png"/><Relationship Id="rId20" Type="http://schemas.openxmlformats.org/officeDocument/2006/relationships/image" Target="../media/image897.png"/><Relationship Id="rId41" Type="http://schemas.openxmlformats.org/officeDocument/2006/relationships/image" Target="../media/image918.svg"/><Relationship Id="rId1" Type="http://schemas.openxmlformats.org/officeDocument/2006/relationships/slideLayout" Target="../slideLayouts/slideLayout39.xml"/><Relationship Id="rId6" Type="http://schemas.openxmlformats.org/officeDocument/2006/relationships/image" Target="../media/image883.png"/><Relationship Id="rId15" Type="http://schemas.openxmlformats.org/officeDocument/2006/relationships/image" Target="../media/image892.svg"/><Relationship Id="rId23" Type="http://schemas.openxmlformats.org/officeDocument/2006/relationships/image" Target="../media/image900.svg"/><Relationship Id="rId28" Type="http://schemas.openxmlformats.org/officeDocument/2006/relationships/image" Target="../media/image905.png"/><Relationship Id="rId36" Type="http://schemas.openxmlformats.org/officeDocument/2006/relationships/image" Target="../media/image913.png"/><Relationship Id="rId49" Type="http://schemas.openxmlformats.org/officeDocument/2006/relationships/image" Target="../media/image926.svg"/></Relationships>
</file>

<file path=ppt/slides/_rels/slide102.xml.rels><?xml version="1.0" encoding="UTF-8" standalone="yes"?>
<Relationships xmlns="http://schemas.openxmlformats.org/package/2006/relationships"><Relationship Id="rId3" Type="http://schemas.openxmlformats.org/officeDocument/2006/relationships/image" Target="../media/image932.svg"/><Relationship Id="rId2" Type="http://schemas.openxmlformats.org/officeDocument/2006/relationships/image" Target="../media/image931.png"/><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4.png"/><Relationship Id="rId2" Type="http://schemas.openxmlformats.org/officeDocument/2006/relationships/image" Target="../media/image933.png"/><Relationship Id="rId1" Type="http://schemas.openxmlformats.org/officeDocument/2006/relationships/slideLayout" Target="../slideLayouts/slideLayout37.xml"/><Relationship Id="rId5" Type="http://schemas.openxmlformats.org/officeDocument/2006/relationships/image" Target="../media/image936.png"/><Relationship Id="rId4" Type="http://schemas.openxmlformats.org/officeDocument/2006/relationships/image" Target="../media/image935.png"/></Relationships>
</file>

<file path=ppt/slides/_rels/slide104.xml.rels><?xml version="1.0" encoding="UTF-8" standalone="yes"?>
<Relationships xmlns="http://schemas.openxmlformats.org/package/2006/relationships"><Relationship Id="rId8" Type="http://schemas.openxmlformats.org/officeDocument/2006/relationships/image" Target="../media/image943.png"/><Relationship Id="rId13" Type="http://schemas.openxmlformats.org/officeDocument/2006/relationships/image" Target="../media/image948.svg"/><Relationship Id="rId18" Type="http://schemas.openxmlformats.org/officeDocument/2006/relationships/image" Target="../media/image953.png"/><Relationship Id="rId3" Type="http://schemas.openxmlformats.org/officeDocument/2006/relationships/image" Target="../media/image938.png"/><Relationship Id="rId21" Type="http://schemas.openxmlformats.org/officeDocument/2006/relationships/image" Target="../media/image956.svg"/><Relationship Id="rId7" Type="http://schemas.openxmlformats.org/officeDocument/2006/relationships/image" Target="../media/image942.svg"/><Relationship Id="rId12" Type="http://schemas.openxmlformats.org/officeDocument/2006/relationships/image" Target="../media/image947.png"/><Relationship Id="rId17" Type="http://schemas.openxmlformats.org/officeDocument/2006/relationships/image" Target="../media/image952.svg"/><Relationship Id="rId2" Type="http://schemas.openxmlformats.org/officeDocument/2006/relationships/image" Target="../media/image937.png"/><Relationship Id="rId16" Type="http://schemas.openxmlformats.org/officeDocument/2006/relationships/image" Target="../media/image951.png"/><Relationship Id="rId20" Type="http://schemas.openxmlformats.org/officeDocument/2006/relationships/image" Target="../media/image955.png"/><Relationship Id="rId1" Type="http://schemas.openxmlformats.org/officeDocument/2006/relationships/slideLayout" Target="../slideLayouts/slideLayout37.xml"/><Relationship Id="rId6" Type="http://schemas.openxmlformats.org/officeDocument/2006/relationships/image" Target="../media/image941.png"/><Relationship Id="rId11" Type="http://schemas.openxmlformats.org/officeDocument/2006/relationships/image" Target="../media/image946.svg"/><Relationship Id="rId5" Type="http://schemas.openxmlformats.org/officeDocument/2006/relationships/image" Target="../media/image940.png"/><Relationship Id="rId15" Type="http://schemas.openxmlformats.org/officeDocument/2006/relationships/image" Target="../media/image950.svg"/><Relationship Id="rId10" Type="http://schemas.openxmlformats.org/officeDocument/2006/relationships/image" Target="../media/image945.png"/><Relationship Id="rId19" Type="http://schemas.openxmlformats.org/officeDocument/2006/relationships/image" Target="../media/image954.svg"/><Relationship Id="rId4" Type="http://schemas.openxmlformats.org/officeDocument/2006/relationships/image" Target="../media/image939.png"/><Relationship Id="rId9" Type="http://schemas.openxmlformats.org/officeDocument/2006/relationships/image" Target="../media/image944.svg"/><Relationship Id="rId14" Type="http://schemas.openxmlformats.org/officeDocument/2006/relationships/image" Target="../media/image949.png"/></Relationships>
</file>

<file path=ppt/slides/_rels/slide105.xml.rels><?xml version="1.0" encoding="UTF-8" standalone="yes"?>
<Relationships xmlns="http://schemas.openxmlformats.org/package/2006/relationships"><Relationship Id="rId3" Type="http://schemas.openxmlformats.org/officeDocument/2006/relationships/image" Target="../media/image958.png"/><Relationship Id="rId7" Type="http://schemas.openxmlformats.org/officeDocument/2006/relationships/image" Target="../media/image962.svg"/><Relationship Id="rId2" Type="http://schemas.openxmlformats.org/officeDocument/2006/relationships/image" Target="../media/image957.png"/><Relationship Id="rId1" Type="http://schemas.openxmlformats.org/officeDocument/2006/relationships/slideLayout" Target="../slideLayouts/slideLayout37.xml"/><Relationship Id="rId6" Type="http://schemas.openxmlformats.org/officeDocument/2006/relationships/image" Target="../media/image961.png"/><Relationship Id="rId5" Type="http://schemas.openxmlformats.org/officeDocument/2006/relationships/image" Target="../media/image960.png"/><Relationship Id="rId4" Type="http://schemas.openxmlformats.org/officeDocument/2006/relationships/image" Target="../media/image959.png"/></Relationships>
</file>

<file path=ppt/slides/_rels/slide106.xml.rels><?xml version="1.0" encoding="UTF-8" standalone="yes"?>
<Relationships xmlns="http://schemas.openxmlformats.org/package/2006/relationships"><Relationship Id="rId3" Type="http://schemas.openxmlformats.org/officeDocument/2006/relationships/image" Target="../media/image964.png"/><Relationship Id="rId2" Type="http://schemas.openxmlformats.org/officeDocument/2006/relationships/image" Target="../media/image963.png"/><Relationship Id="rId1" Type="http://schemas.openxmlformats.org/officeDocument/2006/relationships/slideLayout" Target="../slideLayouts/slideLayout37.xml"/><Relationship Id="rId5" Type="http://schemas.openxmlformats.org/officeDocument/2006/relationships/image" Target="../media/image966.png"/><Relationship Id="rId4" Type="http://schemas.openxmlformats.org/officeDocument/2006/relationships/image" Target="../media/image965.png"/></Relationships>
</file>

<file path=ppt/slides/_rels/slide107.xml.rels><?xml version="1.0" encoding="UTF-8" standalone="yes"?>
<Relationships xmlns="http://schemas.openxmlformats.org/package/2006/relationships"><Relationship Id="rId3" Type="http://schemas.openxmlformats.org/officeDocument/2006/relationships/image" Target="../media/image968.png"/><Relationship Id="rId2" Type="http://schemas.openxmlformats.org/officeDocument/2006/relationships/image" Target="../media/image967.png"/><Relationship Id="rId1" Type="http://schemas.openxmlformats.org/officeDocument/2006/relationships/slideLayout" Target="../slideLayouts/slideLayout37.xml"/><Relationship Id="rId4" Type="http://schemas.openxmlformats.org/officeDocument/2006/relationships/image" Target="../media/image969.png"/></Relationships>
</file>

<file path=ppt/slides/_rels/slide108.xml.rels><?xml version="1.0" encoding="UTF-8" standalone="yes"?>
<Relationships xmlns="http://schemas.openxmlformats.org/package/2006/relationships"><Relationship Id="rId3" Type="http://schemas.openxmlformats.org/officeDocument/2006/relationships/image" Target="../media/image971.png"/><Relationship Id="rId2" Type="http://schemas.openxmlformats.org/officeDocument/2006/relationships/image" Target="../media/image970.png"/><Relationship Id="rId1" Type="http://schemas.openxmlformats.org/officeDocument/2006/relationships/slideLayout" Target="../slideLayouts/slideLayout37.xml"/><Relationship Id="rId5" Type="http://schemas.openxmlformats.org/officeDocument/2006/relationships/image" Target="../media/image973.png"/><Relationship Id="rId4" Type="http://schemas.openxmlformats.org/officeDocument/2006/relationships/image" Target="../media/image972.png"/></Relationships>
</file>

<file path=ppt/slides/_rels/slide109.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75.svg"/><Relationship Id="rId7" Type="http://schemas.openxmlformats.org/officeDocument/2006/relationships/image" Target="../media/image979.svg"/><Relationship Id="rId2" Type="http://schemas.openxmlformats.org/officeDocument/2006/relationships/image" Target="../media/image974.png"/><Relationship Id="rId1" Type="http://schemas.openxmlformats.org/officeDocument/2006/relationships/slideLayout" Target="../slideLayouts/slideLayout37.xml"/><Relationship Id="rId6" Type="http://schemas.openxmlformats.org/officeDocument/2006/relationships/image" Target="../media/image978.png"/><Relationship Id="rId5" Type="http://schemas.openxmlformats.org/officeDocument/2006/relationships/image" Target="../media/image977.svg"/><Relationship Id="rId4" Type="http://schemas.openxmlformats.org/officeDocument/2006/relationships/image" Target="../media/image976.png"/><Relationship Id="rId9" Type="http://schemas.openxmlformats.org/officeDocument/2006/relationships/image" Target="../media/image981.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svg"/></Relationships>
</file>

<file path=ppt/slides/_rels/slide110.xml.rels><?xml version="1.0" encoding="UTF-8" standalone="yes"?>
<Relationships xmlns="http://schemas.openxmlformats.org/package/2006/relationships"><Relationship Id="rId8" Type="http://schemas.openxmlformats.org/officeDocument/2006/relationships/image" Target="../media/image988.png"/><Relationship Id="rId3" Type="http://schemas.openxmlformats.org/officeDocument/2006/relationships/image" Target="../media/image983.svg"/><Relationship Id="rId7" Type="http://schemas.openxmlformats.org/officeDocument/2006/relationships/image" Target="../media/image987.svg"/><Relationship Id="rId2" Type="http://schemas.openxmlformats.org/officeDocument/2006/relationships/image" Target="../media/image982.png"/><Relationship Id="rId1" Type="http://schemas.openxmlformats.org/officeDocument/2006/relationships/slideLayout" Target="../slideLayouts/slideLayout37.xml"/><Relationship Id="rId6" Type="http://schemas.openxmlformats.org/officeDocument/2006/relationships/image" Target="../media/image986.png"/><Relationship Id="rId11" Type="http://schemas.openxmlformats.org/officeDocument/2006/relationships/image" Target="../media/image991.svg"/><Relationship Id="rId5" Type="http://schemas.openxmlformats.org/officeDocument/2006/relationships/image" Target="../media/image985.svg"/><Relationship Id="rId10" Type="http://schemas.openxmlformats.org/officeDocument/2006/relationships/image" Target="../media/image990.png"/><Relationship Id="rId4" Type="http://schemas.openxmlformats.org/officeDocument/2006/relationships/image" Target="../media/image984.png"/><Relationship Id="rId9" Type="http://schemas.openxmlformats.org/officeDocument/2006/relationships/image" Target="../media/image989.svg"/></Relationships>
</file>

<file path=ppt/slides/_rels/slide111.xml.rels><?xml version="1.0" encoding="UTF-8" standalone="yes"?>
<Relationships xmlns="http://schemas.openxmlformats.org/package/2006/relationships"><Relationship Id="rId8" Type="http://schemas.openxmlformats.org/officeDocument/2006/relationships/image" Target="../media/image998.png"/><Relationship Id="rId3" Type="http://schemas.openxmlformats.org/officeDocument/2006/relationships/image" Target="../media/image993.svg"/><Relationship Id="rId7" Type="http://schemas.openxmlformats.org/officeDocument/2006/relationships/image" Target="../media/image997.svg"/><Relationship Id="rId2" Type="http://schemas.openxmlformats.org/officeDocument/2006/relationships/image" Target="../media/image992.png"/><Relationship Id="rId1" Type="http://schemas.openxmlformats.org/officeDocument/2006/relationships/slideLayout" Target="../slideLayouts/slideLayout37.xml"/><Relationship Id="rId6" Type="http://schemas.openxmlformats.org/officeDocument/2006/relationships/image" Target="../media/image996.png"/><Relationship Id="rId5" Type="http://schemas.openxmlformats.org/officeDocument/2006/relationships/image" Target="../media/image995.svg"/><Relationship Id="rId4" Type="http://schemas.openxmlformats.org/officeDocument/2006/relationships/image" Target="../media/image994.png"/><Relationship Id="rId9" Type="http://schemas.openxmlformats.org/officeDocument/2006/relationships/image" Target="../media/image999.svg"/></Relationships>
</file>

<file path=ppt/slides/_rels/slide112.xml.rels><?xml version="1.0" encoding="UTF-8" standalone="yes"?>
<Relationships xmlns="http://schemas.openxmlformats.org/package/2006/relationships"><Relationship Id="rId3" Type="http://schemas.openxmlformats.org/officeDocument/2006/relationships/image" Target="../media/image1001.svg"/><Relationship Id="rId2" Type="http://schemas.openxmlformats.org/officeDocument/2006/relationships/image" Target="../media/image1000.png"/><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8" Type="http://schemas.openxmlformats.org/officeDocument/2006/relationships/image" Target="../media/image1008.svg"/><Relationship Id="rId13" Type="http://schemas.openxmlformats.org/officeDocument/2006/relationships/image" Target="../media/image1013.png"/><Relationship Id="rId18" Type="http://schemas.openxmlformats.org/officeDocument/2006/relationships/image" Target="../media/image1018.svg"/><Relationship Id="rId26" Type="http://schemas.openxmlformats.org/officeDocument/2006/relationships/image" Target="../media/image1026.svg"/><Relationship Id="rId3" Type="http://schemas.openxmlformats.org/officeDocument/2006/relationships/image" Target="../media/image1003.png"/><Relationship Id="rId21" Type="http://schemas.openxmlformats.org/officeDocument/2006/relationships/image" Target="../media/image1021.png"/><Relationship Id="rId7" Type="http://schemas.openxmlformats.org/officeDocument/2006/relationships/image" Target="../media/image1007.png"/><Relationship Id="rId12" Type="http://schemas.openxmlformats.org/officeDocument/2006/relationships/image" Target="../media/image1012.svg"/><Relationship Id="rId17" Type="http://schemas.openxmlformats.org/officeDocument/2006/relationships/image" Target="../media/image1017.png"/><Relationship Id="rId25" Type="http://schemas.openxmlformats.org/officeDocument/2006/relationships/image" Target="../media/image1025.png"/><Relationship Id="rId2" Type="http://schemas.openxmlformats.org/officeDocument/2006/relationships/image" Target="../media/image1002.png"/><Relationship Id="rId16" Type="http://schemas.openxmlformats.org/officeDocument/2006/relationships/image" Target="../media/image1016.svg"/><Relationship Id="rId20" Type="http://schemas.openxmlformats.org/officeDocument/2006/relationships/image" Target="../media/image1020.svg"/><Relationship Id="rId29" Type="http://schemas.openxmlformats.org/officeDocument/2006/relationships/image" Target="../media/image1029.png"/><Relationship Id="rId1" Type="http://schemas.openxmlformats.org/officeDocument/2006/relationships/slideLayout" Target="../slideLayouts/slideLayout28.xml"/><Relationship Id="rId6" Type="http://schemas.openxmlformats.org/officeDocument/2006/relationships/image" Target="../media/image1006.svg"/><Relationship Id="rId11" Type="http://schemas.openxmlformats.org/officeDocument/2006/relationships/image" Target="../media/image1011.png"/><Relationship Id="rId24" Type="http://schemas.openxmlformats.org/officeDocument/2006/relationships/image" Target="../media/image1024.svg"/><Relationship Id="rId32" Type="http://schemas.openxmlformats.org/officeDocument/2006/relationships/image" Target="../media/image1032.svg"/><Relationship Id="rId5" Type="http://schemas.openxmlformats.org/officeDocument/2006/relationships/image" Target="../media/image1005.png"/><Relationship Id="rId15" Type="http://schemas.openxmlformats.org/officeDocument/2006/relationships/image" Target="../media/image1015.png"/><Relationship Id="rId23" Type="http://schemas.openxmlformats.org/officeDocument/2006/relationships/image" Target="../media/image1023.png"/><Relationship Id="rId28" Type="http://schemas.openxmlformats.org/officeDocument/2006/relationships/image" Target="../media/image1028.svg"/><Relationship Id="rId10" Type="http://schemas.openxmlformats.org/officeDocument/2006/relationships/image" Target="../media/image1010.svg"/><Relationship Id="rId19" Type="http://schemas.openxmlformats.org/officeDocument/2006/relationships/image" Target="../media/image1019.png"/><Relationship Id="rId31" Type="http://schemas.openxmlformats.org/officeDocument/2006/relationships/image" Target="../media/image1031.png"/><Relationship Id="rId4" Type="http://schemas.openxmlformats.org/officeDocument/2006/relationships/image" Target="../media/image1004.png"/><Relationship Id="rId9" Type="http://schemas.openxmlformats.org/officeDocument/2006/relationships/image" Target="../media/image1009.png"/><Relationship Id="rId14" Type="http://schemas.openxmlformats.org/officeDocument/2006/relationships/image" Target="../media/image1014.svg"/><Relationship Id="rId22" Type="http://schemas.openxmlformats.org/officeDocument/2006/relationships/image" Target="../media/image1022.svg"/><Relationship Id="rId27" Type="http://schemas.openxmlformats.org/officeDocument/2006/relationships/image" Target="../media/image1027.png"/><Relationship Id="rId30" Type="http://schemas.openxmlformats.org/officeDocument/2006/relationships/image" Target="../media/image1030.svg"/></Relationships>
</file>

<file path=ppt/slides/_rels/slide114.xml.rels><?xml version="1.0" encoding="UTF-8" standalone="yes"?>
<Relationships xmlns="http://schemas.openxmlformats.org/package/2006/relationships"><Relationship Id="rId8" Type="http://schemas.openxmlformats.org/officeDocument/2006/relationships/image" Target="../media/image1039.png"/><Relationship Id="rId3" Type="http://schemas.openxmlformats.org/officeDocument/2006/relationships/image" Target="../media/image1034.png"/><Relationship Id="rId7" Type="http://schemas.openxmlformats.org/officeDocument/2006/relationships/image" Target="../media/image1038.svg"/><Relationship Id="rId2" Type="http://schemas.openxmlformats.org/officeDocument/2006/relationships/image" Target="../media/image1033.png"/><Relationship Id="rId1" Type="http://schemas.openxmlformats.org/officeDocument/2006/relationships/slideLayout" Target="../slideLayouts/slideLayout28.xml"/><Relationship Id="rId6" Type="http://schemas.openxmlformats.org/officeDocument/2006/relationships/image" Target="../media/image1037.png"/><Relationship Id="rId5" Type="http://schemas.openxmlformats.org/officeDocument/2006/relationships/image" Target="../media/image1036.svg"/><Relationship Id="rId4" Type="http://schemas.openxmlformats.org/officeDocument/2006/relationships/image" Target="../media/image1035.png"/><Relationship Id="rId9" Type="http://schemas.openxmlformats.org/officeDocument/2006/relationships/image" Target="../media/image1040.png"/></Relationships>
</file>

<file path=ppt/slides/_rels/slide115.xml.rels><?xml version="1.0" encoding="UTF-8" standalone="yes"?>
<Relationships xmlns="http://schemas.openxmlformats.org/package/2006/relationships"><Relationship Id="rId8" Type="http://schemas.openxmlformats.org/officeDocument/2006/relationships/image" Target="../media/image1047.svg"/><Relationship Id="rId13" Type="http://schemas.openxmlformats.org/officeDocument/2006/relationships/image" Target="../media/image1052.png"/><Relationship Id="rId18" Type="http://schemas.openxmlformats.org/officeDocument/2006/relationships/image" Target="../media/image1057.svg"/><Relationship Id="rId3" Type="http://schemas.openxmlformats.org/officeDocument/2006/relationships/image" Target="../media/image1042.png"/><Relationship Id="rId21" Type="http://schemas.openxmlformats.org/officeDocument/2006/relationships/image" Target="../media/image1060.png"/><Relationship Id="rId7" Type="http://schemas.openxmlformats.org/officeDocument/2006/relationships/image" Target="../media/image1046.png"/><Relationship Id="rId12" Type="http://schemas.openxmlformats.org/officeDocument/2006/relationships/image" Target="../media/image1051.svg"/><Relationship Id="rId17" Type="http://schemas.openxmlformats.org/officeDocument/2006/relationships/image" Target="../media/image1056.png"/><Relationship Id="rId2" Type="http://schemas.openxmlformats.org/officeDocument/2006/relationships/image" Target="../media/image1041.png"/><Relationship Id="rId16" Type="http://schemas.openxmlformats.org/officeDocument/2006/relationships/image" Target="../media/image1055.svg"/><Relationship Id="rId20" Type="http://schemas.openxmlformats.org/officeDocument/2006/relationships/image" Target="../media/image1059.svg"/><Relationship Id="rId1" Type="http://schemas.openxmlformats.org/officeDocument/2006/relationships/slideLayout" Target="../slideLayouts/slideLayout28.xml"/><Relationship Id="rId6" Type="http://schemas.openxmlformats.org/officeDocument/2006/relationships/image" Target="../media/image1045.svg"/><Relationship Id="rId11" Type="http://schemas.openxmlformats.org/officeDocument/2006/relationships/image" Target="../media/image1050.png"/><Relationship Id="rId5" Type="http://schemas.openxmlformats.org/officeDocument/2006/relationships/image" Target="../media/image1044.png"/><Relationship Id="rId15" Type="http://schemas.openxmlformats.org/officeDocument/2006/relationships/image" Target="../media/image1054.png"/><Relationship Id="rId10" Type="http://schemas.openxmlformats.org/officeDocument/2006/relationships/image" Target="../media/image1049.svg"/><Relationship Id="rId19" Type="http://schemas.openxmlformats.org/officeDocument/2006/relationships/image" Target="../media/image1058.png"/><Relationship Id="rId4" Type="http://schemas.openxmlformats.org/officeDocument/2006/relationships/image" Target="../media/image1043.png"/><Relationship Id="rId9" Type="http://schemas.openxmlformats.org/officeDocument/2006/relationships/image" Target="../media/image1048.png"/><Relationship Id="rId14" Type="http://schemas.openxmlformats.org/officeDocument/2006/relationships/image" Target="../media/image1053.svg"/><Relationship Id="rId22" Type="http://schemas.openxmlformats.org/officeDocument/2006/relationships/image" Target="../media/image1061.svg"/></Relationships>
</file>

<file path=ppt/slides/_rels/slide116.xml.rels><?xml version="1.0" encoding="UTF-8" standalone="yes"?>
<Relationships xmlns="http://schemas.openxmlformats.org/package/2006/relationships"><Relationship Id="rId13" Type="http://schemas.openxmlformats.org/officeDocument/2006/relationships/image" Target="../media/image1073.svg"/><Relationship Id="rId18" Type="http://schemas.openxmlformats.org/officeDocument/2006/relationships/image" Target="../media/image1078.png"/><Relationship Id="rId26" Type="http://schemas.openxmlformats.org/officeDocument/2006/relationships/image" Target="../media/image1086.png"/><Relationship Id="rId3" Type="http://schemas.openxmlformats.org/officeDocument/2006/relationships/image" Target="../media/image1063.png"/><Relationship Id="rId21" Type="http://schemas.openxmlformats.org/officeDocument/2006/relationships/image" Target="../media/image1081.svg"/><Relationship Id="rId34" Type="http://schemas.openxmlformats.org/officeDocument/2006/relationships/image" Target="../media/image1094.png"/><Relationship Id="rId7" Type="http://schemas.openxmlformats.org/officeDocument/2006/relationships/image" Target="../media/image1067.svg"/><Relationship Id="rId12" Type="http://schemas.openxmlformats.org/officeDocument/2006/relationships/image" Target="../media/image1072.png"/><Relationship Id="rId17" Type="http://schemas.openxmlformats.org/officeDocument/2006/relationships/image" Target="../media/image1077.svg"/><Relationship Id="rId25" Type="http://schemas.openxmlformats.org/officeDocument/2006/relationships/image" Target="../media/image1085.svg"/><Relationship Id="rId33" Type="http://schemas.openxmlformats.org/officeDocument/2006/relationships/image" Target="../media/image1093.svg"/><Relationship Id="rId2" Type="http://schemas.openxmlformats.org/officeDocument/2006/relationships/image" Target="../media/image1062.png"/><Relationship Id="rId16" Type="http://schemas.openxmlformats.org/officeDocument/2006/relationships/image" Target="../media/image1076.png"/><Relationship Id="rId20" Type="http://schemas.openxmlformats.org/officeDocument/2006/relationships/image" Target="../media/image1080.png"/><Relationship Id="rId29" Type="http://schemas.openxmlformats.org/officeDocument/2006/relationships/image" Target="../media/image1089.svg"/><Relationship Id="rId1" Type="http://schemas.openxmlformats.org/officeDocument/2006/relationships/slideLayout" Target="../slideLayouts/slideLayout28.xml"/><Relationship Id="rId6" Type="http://schemas.openxmlformats.org/officeDocument/2006/relationships/image" Target="../media/image1066.png"/><Relationship Id="rId11" Type="http://schemas.openxmlformats.org/officeDocument/2006/relationships/image" Target="../media/image1071.svg"/><Relationship Id="rId24" Type="http://schemas.openxmlformats.org/officeDocument/2006/relationships/image" Target="../media/image1084.png"/><Relationship Id="rId32" Type="http://schemas.openxmlformats.org/officeDocument/2006/relationships/image" Target="../media/image1092.png"/><Relationship Id="rId5" Type="http://schemas.openxmlformats.org/officeDocument/2006/relationships/image" Target="../media/image1065.svg"/><Relationship Id="rId15" Type="http://schemas.openxmlformats.org/officeDocument/2006/relationships/image" Target="../media/image1075.svg"/><Relationship Id="rId23" Type="http://schemas.openxmlformats.org/officeDocument/2006/relationships/image" Target="../media/image1083.svg"/><Relationship Id="rId28" Type="http://schemas.openxmlformats.org/officeDocument/2006/relationships/image" Target="../media/image1088.png"/><Relationship Id="rId10" Type="http://schemas.openxmlformats.org/officeDocument/2006/relationships/image" Target="../media/image1070.png"/><Relationship Id="rId19" Type="http://schemas.openxmlformats.org/officeDocument/2006/relationships/image" Target="../media/image1079.svg"/><Relationship Id="rId31" Type="http://schemas.openxmlformats.org/officeDocument/2006/relationships/image" Target="../media/image1091.svg"/><Relationship Id="rId4" Type="http://schemas.openxmlformats.org/officeDocument/2006/relationships/image" Target="../media/image1064.png"/><Relationship Id="rId9" Type="http://schemas.openxmlformats.org/officeDocument/2006/relationships/image" Target="../media/image1069.svg"/><Relationship Id="rId14" Type="http://schemas.openxmlformats.org/officeDocument/2006/relationships/image" Target="../media/image1074.png"/><Relationship Id="rId22" Type="http://schemas.openxmlformats.org/officeDocument/2006/relationships/image" Target="../media/image1082.png"/><Relationship Id="rId27" Type="http://schemas.openxmlformats.org/officeDocument/2006/relationships/image" Target="../media/image1087.svg"/><Relationship Id="rId30" Type="http://schemas.openxmlformats.org/officeDocument/2006/relationships/image" Target="../media/image1090.png"/><Relationship Id="rId35" Type="http://schemas.openxmlformats.org/officeDocument/2006/relationships/image" Target="../media/image1095.svg"/><Relationship Id="rId8" Type="http://schemas.openxmlformats.org/officeDocument/2006/relationships/image" Target="../media/image1068.png"/></Relationships>
</file>

<file path=ppt/slides/_rels/slide117.xml.rels><?xml version="1.0" encoding="UTF-8" standalone="yes"?>
<Relationships xmlns="http://schemas.openxmlformats.org/package/2006/relationships"><Relationship Id="rId8" Type="http://schemas.openxmlformats.org/officeDocument/2006/relationships/image" Target="../media/image1102.svg"/><Relationship Id="rId13" Type="http://schemas.openxmlformats.org/officeDocument/2006/relationships/image" Target="../media/image1107.png"/><Relationship Id="rId3" Type="http://schemas.openxmlformats.org/officeDocument/2006/relationships/image" Target="../media/image1097.png"/><Relationship Id="rId7" Type="http://schemas.openxmlformats.org/officeDocument/2006/relationships/image" Target="../media/image1101.png"/><Relationship Id="rId12" Type="http://schemas.openxmlformats.org/officeDocument/2006/relationships/image" Target="../media/image1106.svg"/><Relationship Id="rId2" Type="http://schemas.openxmlformats.org/officeDocument/2006/relationships/image" Target="../media/image1096.png"/><Relationship Id="rId1" Type="http://schemas.openxmlformats.org/officeDocument/2006/relationships/slideLayout" Target="../slideLayouts/slideLayout28.xml"/><Relationship Id="rId6" Type="http://schemas.openxmlformats.org/officeDocument/2006/relationships/image" Target="../media/image1100.svg"/><Relationship Id="rId11" Type="http://schemas.openxmlformats.org/officeDocument/2006/relationships/image" Target="../media/image1105.png"/><Relationship Id="rId5" Type="http://schemas.openxmlformats.org/officeDocument/2006/relationships/image" Target="../media/image1099.png"/><Relationship Id="rId10" Type="http://schemas.openxmlformats.org/officeDocument/2006/relationships/image" Target="../media/image1104.svg"/><Relationship Id="rId4" Type="http://schemas.openxmlformats.org/officeDocument/2006/relationships/image" Target="../media/image1098.png"/><Relationship Id="rId9" Type="http://schemas.openxmlformats.org/officeDocument/2006/relationships/image" Target="../media/image1103.png"/><Relationship Id="rId14" Type="http://schemas.openxmlformats.org/officeDocument/2006/relationships/image" Target="../media/image1108.svg"/></Relationships>
</file>

<file path=ppt/slides/_rels/slide118.xml.rels><?xml version="1.0" encoding="UTF-8" standalone="yes"?>
<Relationships xmlns="http://schemas.openxmlformats.org/package/2006/relationships"><Relationship Id="rId8" Type="http://schemas.openxmlformats.org/officeDocument/2006/relationships/image" Target="../media/image1115.png"/><Relationship Id="rId3" Type="http://schemas.openxmlformats.org/officeDocument/2006/relationships/image" Target="../media/image1110.png"/><Relationship Id="rId7" Type="http://schemas.openxmlformats.org/officeDocument/2006/relationships/image" Target="../media/image1114.svg"/><Relationship Id="rId2" Type="http://schemas.openxmlformats.org/officeDocument/2006/relationships/image" Target="../media/image1109.png"/><Relationship Id="rId1" Type="http://schemas.openxmlformats.org/officeDocument/2006/relationships/slideLayout" Target="../slideLayouts/slideLayout28.xml"/><Relationship Id="rId6" Type="http://schemas.openxmlformats.org/officeDocument/2006/relationships/image" Target="../media/image1113.png"/><Relationship Id="rId11" Type="http://schemas.openxmlformats.org/officeDocument/2006/relationships/image" Target="../media/image1118.svg"/><Relationship Id="rId5" Type="http://schemas.openxmlformats.org/officeDocument/2006/relationships/image" Target="../media/image1112.png"/><Relationship Id="rId10" Type="http://schemas.openxmlformats.org/officeDocument/2006/relationships/image" Target="../media/image1117.png"/><Relationship Id="rId4" Type="http://schemas.openxmlformats.org/officeDocument/2006/relationships/image" Target="../media/image1111.png"/><Relationship Id="rId9" Type="http://schemas.openxmlformats.org/officeDocument/2006/relationships/image" Target="../media/image1116.svg"/></Relationships>
</file>

<file path=ppt/slides/_rels/slide119.xml.rels><?xml version="1.0" encoding="UTF-8" standalone="yes"?>
<Relationships xmlns="http://schemas.openxmlformats.org/package/2006/relationships"><Relationship Id="rId8" Type="http://schemas.openxmlformats.org/officeDocument/2006/relationships/image" Target="../media/image1124.svg"/><Relationship Id="rId3" Type="http://schemas.openxmlformats.org/officeDocument/2006/relationships/image" Target="../media/image1119.png"/><Relationship Id="rId7" Type="http://schemas.openxmlformats.org/officeDocument/2006/relationships/image" Target="../media/image1123.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1122.svg"/><Relationship Id="rId5" Type="http://schemas.openxmlformats.org/officeDocument/2006/relationships/image" Target="../media/image1121.png"/><Relationship Id="rId10" Type="http://schemas.openxmlformats.org/officeDocument/2006/relationships/image" Target="../media/image1126.svg"/><Relationship Id="rId4" Type="http://schemas.openxmlformats.org/officeDocument/2006/relationships/image" Target="../media/image1120.svg"/><Relationship Id="rId9" Type="http://schemas.openxmlformats.org/officeDocument/2006/relationships/image" Target="../media/image1125.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3.xml"/><Relationship Id="rId6" Type="http://schemas.openxmlformats.org/officeDocument/2006/relationships/image" Target="../media/image15.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5.svg"/></Relationships>
</file>

<file path=ppt/slides/_rels/slide120.xml.rels><?xml version="1.0" encoding="UTF-8" standalone="yes"?>
<Relationships xmlns="http://schemas.openxmlformats.org/package/2006/relationships"><Relationship Id="rId8" Type="http://schemas.openxmlformats.org/officeDocument/2006/relationships/image" Target="../media/image1132.svg"/><Relationship Id="rId3" Type="http://schemas.openxmlformats.org/officeDocument/2006/relationships/image" Target="../media/image1127.png"/><Relationship Id="rId7" Type="http://schemas.openxmlformats.org/officeDocument/2006/relationships/image" Target="../media/image1131.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130.svg"/><Relationship Id="rId5" Type="http://schemas.openxmlformats.org/officeDocument/2006/relationships/image" Target="../media/image1129.png"/><Relationship Id="rId4" Type="http://schemas.openxmlformats.org/officeDocument/2006/relationships/image" Target="../media/image1128.png"/></Relationships>
</file>

<file path=ppt/slides/_rels/slide121.xml.rels><?xml version="1.0" encoding="UTF-8" standalone="yes"?>
<Relationships xmlns="http://schemas.openxmlformats.org/package/2006/relationships"><Relationship Id="rId3" Type="http://schemas.openxmlformats.org/officeDocument/2006/relationships/image" Target="../media/image1133.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1134.svg"/></Relationships>
</file>

<file path=ppt/slides/_rels/slide122.xml.rels><?xml version="1.0" encoding="UTF-8" standalone="yes"?>
<Relationships xmlns="http://schemas.openxmlformats.org/package/2006/relationships"><Relationship Id="rId3" Type="http://schemas.openxmlformats.org/officeDocument/2006/relationships/image" Target="../media/image1136.svg"/><Relationship Id="rId2" Type="http://schemas.openxmlformats.org/officeDocument/2006/relationships/image" Target="../media/image1135.png"/><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1138.png"/><Relationship Id="rId7" Type="http://schemas.openxmlformats.org/officeDocument/2006/relationships/image" Target="../media/image1142.svg"/><Relationship Id="rId2" Type="http://schemas.openxmlformats.org/officeDocument/2006/relationships/image" Target="../media/image1137.png"/><Relationship Id="rId1" Type="http://schemas.openxmlformats.org/officeDocument/2006/relationships/slideLayout" Target="../slideLayouts/slideLayout31.xml"/><Relationship Id="rId6" Type="http://schemas.openxmlformats.org/officeDocument/2006/relationships/image" Target="../media/image1141.png"/><Relationship Id="rId5" Type="http://schemas.openxmlformats.org/officeDocument/2006/relationships/image" Target="../media/image1140.png"/><Relationship Id="rId4" Type="http://schemas.openxmlformats.org/officeDocument/2006/relationships/image" Target="../media/image1139.png"/></Relationships>
</file>

<file path=ppt/slides/_rels/slide124.xml.rels><?xml version="1.0" encoding="UTF-8" standalone="yes"?>
<Relationships xmlns="http://schemas.openxmlformats.org/package/2006/relationships"><Relationship Id="rId3" Type="http://schemas.openxmlformats.org/officeDocument/2006/relationships/image" Target="../media/image1144.png"/><Relationship Id="rId2" Type="http://schemas.openxmlformats.org/officeDocument/2006/relationships/image" Target="../media/image1143.png"/><Relationship Id="rId1" Type="http://schemas.openxmlformats.org/officeDocument/2006/relationships/slideLayout" Target="../slideLayouts/slideLayout31.xml"/><Relationship Id="rId5" Type="http://schemas.openxmlformats.org/officeDocument/2006/relationships/image" Target="../media/image1146.png"/><Relationship Id="rId4" Type="http://schemas.openxmlformats.org/officeDocument/2006/relationships/image" Target="../media/image1145.png"/></Relationships>
</file>

<file path=ppt/slides/_rels/slide125.xml.rels><?xml version="1.0" encoding="UTF-8" standalone="yes"?>
<Relationships xmlns="http://schemas.openxmlformats.org/package/2006/relationships"><Relationship Id="rId2" Type="http://schemas.openxmlformats.org/officeDocument/2006/relationships/image" Target="../media/image1147.png"/><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3" Type="http://schemas.openxmlformats.org/officeDocument/2006/relationships/image" Target="../media/image1148.png"/><Relationship Id="rId2" Type="http://schemas.openxmlformats.org/officeDocument/2006/relationships/image" Target="../media/image1147.png"/><Relationship Id="rId1" Type="http://schemas.openxmlformats.org/officeDocument/2006/relationships/slideLayout" Target="../slideLayouts/slideLayout31.xml"/><Relationship Id="rId6" Type="http://schemas.openxmlformats.org/officeDocument/2006/relationships/image" Target="../media/image1151.svg"/><Relationship Id="rId5" Type="http://schemas.openxmlformats.org/officeDocument/2006/relationships/image" Target="../media/image1150.png"/><Relationship Id="rId4" Type="http://schemas.openxmlformats.org/officeDocument/2006/relationships/image" Target="../media/image1149.png"/></Relationships>
</file>

<file path=ppt/slides/_rels/slide127.xml.rels><?xml version="1.0" encoding="UTF-8" standalone="yes"?>
<Relationships xmlns="http://schemas.openxmlformats.org/package/2006/relationships"><Relationship Id="rId3" Type="http://schemas.openxmlformats.org/officeDocument/2006/relationships/image" Target="../media/image1153.svg"/><Relationship Id="rId2" Type="http://schemas.openxmlformats.org/officeDocument/2006/relationships/image" Target="../media/image1152.png"/><Relationship Id="rId1" Type="http://schemas.openxmlformats.org/officeDocument/2006/relationships/slideLayout" Target="../slideLayouts/slideLayout22.xml"/></Relationships>
</file>

<file path=ppt/slides/_rels/slide128.xml.rels><?xml version="1.0" encoding="UTF-8" standalone="yes"?>
<Relationships xmlns="http://schemas.openxmlformats.org/package/2006/relationships"><Relationship Id="rId8" Type="http://schemas.openxmlformats.org/officeDocument/2006/relationships/image" Target="../media/image1160.png"/><Relationship Id="rId13" Type="http://schemas.openxmlformats.org/officeDocument/2006/relationships/image" Target="../media/image1165.svg"/><Relationship Id="rId18" Type="http://schemas.openxmlformats.org/officeDocument/2006/relationships/image" Target="../media/image1170.png"/><Relationship Id="rId26" Type="http://schemas.openxmlformats.org/officeDocument/2006/relationships/image" Target="../media/image1178.png"/><Relationship Id="rId3" Type="http://schemas.openxmlformats.org/officeDocument/2006/relationships/image" Target="../media/image1155.png"/><Relationship Id="rId21" Type="http://schemas.openxmlformats.org/officeDocument/2006/relationships/image" Target="../media/image1173.svg"/><Relationship Id="rId7" Type="http://schemas.openxmlformats.org/officeDocument/2006/relationships/image" Target="../media/image1159.svg"/><Relationship Id="rId12" Type="http://schemas.openxmlformats.org/officeDocument/2006/relationships/image" Target="../media/image1164.png"/><Relationship Id="rId17" Type="http://schemas.openxmlformats.org/officeDocument/2006/relationships/image" Target="../media/image1169.svg"/><Relationship Id="rId25" Type="http://schemas.openxmlformats.org/officeDocument/2006/relationships/image" Target="../media/image1177.svg"/><Relationship Id="rId2" Type="http://schemas.openxmlformats.org/officeDocument/2006/relationships/image" Target="../media/image1154.png"/><Relationship Id="rId16" Type="http://schemas.openxmlformats.org/officeDocument/2006/relationships/image" Target="../media/image1168.png"/><Relationship Id="rId20" Type="http://schemas.openxmlformats.org/officeDocument/2006/relationships/image" Target="../media/image1172.png"/><Relationship Id="rId29" Type="http://schemas.openxmlformats.org/officeDocument/2006/relationships/image" Target="../media/image1181.svg"/><Relationship Id="rId1" Type="http://schemas.openxmlformats.org/officeDocument/2006/relationships/slideLayout" Target="../slideLayouts/slideLayout37.xml"/><Relationship Id="rId6" Type="http://schemas.openxmlformats.org/officeDocument/2006/relationships/image" Target="../media/image1158.png"/><Relationship Id="rId11" Type="http://schemas.openxmlformats.org/officeDocument/2006/relationships/image" Target="../media/image1163.svg"/><Relationship Id="rId24" Type="http://schemas.openxmlformats.org/officeDocument/2006/relationships/image" Target="../media/image1176.png"/><Relationship Id="rId5" Type="http://schemas.openxmlformats.org/officeDocument/2006/relationships/image" Target="../media/image1157.png"/><Relationship Id="rId15" Type="http://schemas.openxmlformats.org/officeDocument/2006/relationships/image" Target="../media/image1167.svg"/><Relationship Id="rId23" Type="http://schemas.openxmlformats.org/officeDocument/2006/relationships/image" Target="../media/image1175.svg"/><Relationship Id="rId28" Type="http://schemas.openxmlformats.org/officeDocument/2006/relationships/image" Target="../media/image1180.png"/><Relationship Id="rId10" Type="http://schemas.openxmlformats.org/officeDocument/2006/relationships/image" Target="../media/image1162.png"/><Relationship Id="rId19" Type="http://schemas.openxmlformats.org/officeDocument/2006/relationships/image" Target="../media/image1171.svg"/><Relationship Id="rId4" Type="http://schemas.openxmlformats.org/officeDocument/2006/relationships/image" Target="../media/image1156.png"/><Relationship Id="rId9" Type="http://schemas.openxmlformats.org/officeDocument/2006/relationships/image" Target="../media/image1161.svg"/><Relationship Id="rId14" Type="http://schemas.openxmlformats.org/officeDocument/2006/relationships/image" Target="../media/image1166.png"/><Relationship Id="rId22" Type="http://schemas.openxmlformats.org/officeDocument/2006/relationships/image" Target="../media/image1174.png"/><Relationship Id="rId27" Type="http://schemas.openxmlformats.org/officeDocument/2006/relationships/image" Target="../media/image1179.svg"/></Relationships>
</file>

<file path=ppt/slides/_rels/slide129.xml.rels><?xml version="1.0" encoding="UTF-8" standalone="yes"?>
<Relationships xmlns="http://schemas.openxmlformats.org/package/2006/relationships"><Relationship Id="rId8" Type="http://schemas.openxmlformats.org/officeDocument/2006/relationships/image" Target="../media/image1188.png"/><Relationship Id="rId13" Type="http://schemas.openxmlformats.org/officeDocument/2006/relationships/image" Target="../media/image1193.svg"/><Relationship Id="rId3" Type="http://schemas.openxmlformats.org/officeDocument/2006/relationships/image" Target="../media/image1183.png"/><Relationship Id="rId7" Type="http://schemas.openxmlformats.org/officeDocument/2006/relationships/image" Target="../media/image1187.svg"/><Relationship Id="rId12" Type="http://schemas.openxmlformats.org/officeDocument/2006/relationships/image" Target="../media/image1192.png"/><Relationship Id="rId17" Type="http://schemas.openxmlformats.org/officeDocument/2006/relationships/image" Target="../media/image1197.svg"/><Relationship Id="rId2" Type="http://schemas.openxmlformats.org/officeDocument/2006/relationships/image" Target="../media/image1182.png"/><Relationship Id="rId16" Type="http://schemas.openxmlformats.org/officeDocument/2006/relationships/image" Target="../media/image1196.png"/><Relationship Id="rId1" Type="http://schemas.openxmlformats.org/officeDocument/2006/relationships/slideLayout" Target="../slideLayouts/slideLayout37.xml"/><Relationship Id="rId6" Type="http://schemas.openxmlformats.org/officeDocument/2006/relationships/image" Target="../media/image1186.png"/><Relationship Id="rId11" Type="http://schemas.openxmlformats.org/officeDocument/2006/relationships/image" Target="../media/image1191.svg"/><Relationship Id="rId5" Type="http://schemas.openxmlformats.org/officeDocument/2006/relationships/image" Target="../media/image1185.svg"/><Relationship Id="rId15" Type="http://schemas.openxmlformats.org/officeDocument/2006/relationships/image" Target="../media/image1195.svg"/><Relationship Id="rId10" Type="http://schemas.openxmlformats.org/officeDocument/2006/relationships/image" Target="../media/image1190.png"/><Relationship Id="rId4" Type="http://schemas.openxmlformats.org/officeDocument/2006/relationships/image" Target="../media/image1184.png"/><Relationship Id="rId9" Type="http://schemas.openxmlformats.org/officeDocument/2006/relationships/image" Target="../media/image1189.svg"/><Relationship Id="rId14" Type="http://schemas.openxmlformats.org/officeDocument/2006/relationships/image" Target="../media/image119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9.svg"/><Relationship Id="rId2" Type="http://schemas.openxmlformats.org/officeDocument/2006/relationships/image" Target="../media/image1198.png"/><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8" Type="http://schemas.openxmlformats.org/officeDocument/2006/relationships/image" Target="../media/image1206.svg"/><Relationship Id="rId13" Type="http://schemas.openxmlformats.org/officeDocument/2006/relationships/image" Target="../media/image1211.png"/><Relationship Id="rId18" Type="http://schemas.openxmlformats.org/officeDocument/2006/relationships/image" Target="../media/image1216.svg"/><Relationship Id="rId26" Type="http://schemas.openxmlformats.org/officeDocument/2006/relationships/image" Target="../media/image1224.svg"/><Relationship Id="rId3" Type="http://schemas.openxmlformats.org/officeDocument/2006/relationships/image" Target="../media/image1201.png"/><Relationship Id="rId21" Type="http://schemas.openxmlformats.org/officeDocument/2006/relationships/image" Target="../media/image1219.png"/><Relationship Id="rId7" Type="http://schemas.openxmlformats.org/officeDocument/2006/relationships/image" Target="../media/image1205.png"/><Relationship Id="rId12" Type="http://schemas.openxmlformats.org/officeDocument/2006/relationships/image" Target="../media/image1210.svg"/><Relationship Id="rId17" Type="http://schemas.openxmlformats.org/officeDocument/2006/relationships/image" Target="../media/image1215.png"/><Relationship Id="rId25" Type="http://schemas.openxmlformats.org/officeDocument/2006/relationships/image" Target="../media/image1223.png"/><Relationship Id="rId2" Type="http://schemas.openxmlformats.org/officeDocument/2006/relationships/image" Target="../media/image1200.png"/><Relationship Id="rId16" Type="http://schemas.openxmlformats.org/officeDocument/2006/relationships/image" Target="../media/image1214.svg"/><Relationship Id="rId20" Type="http://schemas.openxmlformats.org/officeDocument/2006/relationships/image" Target="../media/image1218.svg"/><Relationship Id="rId29" Type="http://schemas.openxmlformats.org/officeDocument/2006/relationships/image" Target="../media/image1227.png"/><Relationship Id="rId1" Type="http://schemas.openxmlformats.org/officeDocument/2006/relationships/slideLayout" Target="../slideLayouts/slideLayout26.xml"/><Relationship Id="rId6" Type="http://schemas.openxmlformats.org/officeDocument/2006/relationships/image" Target="../media/image1204.svg"/><Relationship Id="rId11" Type="http://schemas.openxmlformats.org/officeDocument/2006/relationships/image" Target="../media/image1209.png"/><Relationship Id="rId24" Type="http://schemas.openxmlformats.org/officeDocument/2006/relationships/image" Target="../media/image1222.svg"/><Relationship Id="rId5" Type="http://schemas.openxmlformats.org/officeDocument/2006/relationships/image" Target="../media/image1203.png"/><Relationship Id="rId15" Type="http://schemas.openxmlformats.org/officeDocument/2006/relationships/image" Target="../media/image1213.png"/><Relationship Id="rId23" Type="http://schemas.openxmlformats.org/officeDocument/2006/relationships/image" Target="../media/image1221.png"/><Relationship Id="rId28" Type="http://schemas.openxmlformats.org/officeDocument/2006/relationships/image" Target="../media/image1226.svg"/><Relationship Id="rId10" Type="http://schemas.openxmlformats.org/officeDocument/2006/relationships/image" Target="../media/image1208.svg"/><Relationship Id="rId19" Type="http://schemas.openxmlformats.org/officeDocument/2006/relationships/image" Target="../media/image1217.png"/><Relationship Id="rId4" Type="http://schemas.openxmlformats.org/officeDocument/2006/relationships/image" Target="../media/image1202.png"/><Relationship Id="rId9" Type="http://schemas.openxmlformats.org/officeDocument/2006/relationships/image" Target="../media/image1207.png"/><Relationship Id="rId14" Type="http://schemas.openxmlformats.org/officeDocument/2006/relationships/image" Target="../media/image1212.svg"/><Relationship Id="rId22" Type="http://schemas.openxmlformats.org/officeDocument/2006/relationships/image" Target="../media/image1220.svg"/><Relationship Id="rId27" Type="http://schemas.openxmlformats.org/officeDocument/2006/relationships/image" Target="../media/image1225.png"/><Relationship Id="rId30" Type="http://schemas.openxmlformats.org/officeDocument/2006/relationships/image" Target="../media/image1228.svg"/></Relationships>
</file>

<file path=ppt/slides/_rels/slide132.xml.rels><?xml version="1.0" encoding="UTF-8" standalone="yes"?>
<Relationships xmlns="http://schemas.openxmlformats.org/package/2006/relationships"><Relationship Id="rId13" Type="http://schemas.openxmlformats.org/officeDocument/2006/relationships/image" Target="../media/image1239.png"/><Relationship Id="rId18" Type="http://schemas.openxmlformats.org/officeDocument/2006/relationships/image" Target="../media/image1244.svg"/><Relationship Id="rId26" Type="http://schemas.openxmlformats.org/officeDocument/2006/relationships/image" Target="../media/image1252.svg"/><Relationship Id="rId3" Type="http://schemas.openxmlformats.org/officeDocument/2006/relationships/image" Target="../media/image1230.png"/><Relationship Id="rId21" Type="http://schemas.openxmlformats.org/officeDocument/2006/relationships/image" Target="../media/image1247.png"/><Relationship Id="rId34" Type="http://schemas.openxmlformats.org/officeDocument/2006/relationships/image" Target="../media/image1260.svg"/><Relationship Id="rId7" Type="http://schemas.openxmlformats.org/officeDocument/2006/relationships/image" Target="../media/image1233.png"/><Relationship Id="rId12" Type="http://schemas.openxmlformats.org/officeDocument/2006/relationships/image" Target="../media/image1238.svg"/><Relationship Id="rId17" Type="http://schemas.openxmlformats.org/officeDocument/2006/relationships/image" Target="../media/image1243.png"/><Relationship Id="rId25" Type="http://schemas.openxmlformats.org/officeDocument/2006/relationships/image" Target="../media/image1251.png"/><Relationship Id="rId33" Type="http://schemas.openxmlformats.org/officeDocument/2006/relationships/image" Target="../media/image1259.png"/><Relationship Id="rId2" Type="http://schemas.openxmlformats.org/officeDocument/2006/relationships/image" Target="../media/image1229.png"/><Relationship Id="rId16" Type="http://schemas.openxmlformats.org/officeDocument/2006/relationships/image" Target="../media/image1242.svg"/><Relationship Id="rId20" Type="http://schemas.openxmlformats.org/officeDocument/2006/relationships/image" Target="../media/image1246.svg"/><Relationship Id="rId29" Type="http://schemas.openxmlformats.org/officeDocument/2006/relationships/image" Target="../media/image1255.png"/><Relationship Id="rId1" Type="http://schemas.openxmlformats.org/officeDocument/2006/relationships/slideLayout" Target="../slideLayouts/slideLayout26.xml"/><Relationship Id="rId6" Type="http://schemas.openxmlformats.org/officeDocument/2006/relationships/image" Target="../media/image1232.svg"/><Relationship Id="rId11" Type="http://schemas.openxmlformats.org/officeDocument/2006/relationships/image" Target="../media/image1237.png"/><Relationship Id="rId24" Type="http://schemas.openxmlformats.org/officeDocument/2006/relationships/image" Target="../media/image1250.svg"/><Relationship Id="rId32" Type="http://schemas.openxmlformats.org/officeDocument/2006/relationships/image" Target="../media/image1258.svg"/><Relationship Id="rId5" Type="http://schemas.openxmlformats.org/officeDocument/2006/relationships/image" Target="../media/image36.png"/><Relationship Id="rId15" Type="http://schemas.openxmlformats.org/officeDocument/2006/relationships/image" Target="../media/image1241.png"/><Relationship Id="rId23" Type="http://schemas.openxmlformats.org/officeDocument/2006/relationships/image" Target="../media/image1249.png"/><Relationship Id="rId28" Type="http://schemas.openxmlformats.org/officeDocument/2006/relationships/image" Target="../media/image1254.svg"/><Relationship Id="rId36" Type="http://schemas.openxmlformats.org/officeDocument/2006/relationships/image" Target="../media/image1262.svg"/><Relationship Id="rId10" Type="http://schemas.openxmlformats.org/officeDocument/2006/relationships/image" Target="../media/image1236.svg"/><Relationship Id="rId19" Type="http://schemas.openxmlformats.org/officeDocument/2006/relationships/image" Target="../media/image1245.png"/><Relationship Id="rId31" Type="http://schemas.openxmlformats.org/officeDocument/2006/relationships/image" Target="../media/image1257.png"/><Relationship Id="rId4" Type="http://schemas.openxmlformats.org/officeDocument/2006/relationships/image" Target="../media/image1231.svg"/><Relationship Id="rId9" Type="http://schemas.openxmlformats.org/officeDocument/2006/relationships/image" Target="../media/image1235.png"/><Relationship Id="rId14" Type="http://schemas.openxmlformats.org/officeDocument/2006/relationships/image" Target="../media/image1240.svg"/><Relationship Id="rId22" Type="http://schemas.openxmlformats.org/officeDocument/2006/relationships/image" Target="../media/image1248.svg"/><Relationship Id="rId27" Type="http://schemas.openxmlformats.org/officeDocument/2006/relationships/image" Target="../media/image1253.png"/><Relationship Id="rId30" Type="http://schemas.openxmlformats.org/officeDocument/2006/relationships/image" Target="../media/image1256.svg"/><Relationship Id="rId35" Type="http://schemas.openxmlformats.org/officeDocument/2006/relationships/image" Target="../media/image1261.png"/><Relationship Id="rId8" Type="http://schemas.openxmlformats.org/officeDocument/2006/relationships/image" Target="../media/image1234.svg"/></Relationships>
</file>

<file path=ppt/slides/_rels/slide133.xml.rels><?xml version="1.0" encoding="UTF-8" standalone="yes"?>
<Relationships xmlns="http://schemas.openxmlformats.org/package/2006/relationships"><Relationship Id="rId8" Type="http://schemas.openxmlformats.org/officeDocument/2006/relationships/image" Target="../media/image1269.png"/><Relationship Id="rId13" Type="http://schemas.openxmlformats.org/officeDocument/2006/relationships/image" Target="../media/image1274.svg"/><Relationship Id="rId18" Type="http://schemas.openxmlformats.org/officeDocument/2006/relationships/image" Target="../media/image1279.png"/><Relationship Id="rId3" Type="http://schemas.openxmlformats.org/officeDocument/2006/relationships/image" Target="../media/image1264.svg"/><Relationship Id="rId21" Type="http://schemas.openxmlformats.org/officeDocument/2006/relationships/image" Target="../media/image1282.svg"/><Relationship Id="rId7" Type="http://schemas.openxmlformats.org/officeDocument/2006/relationships/image" Target="../media/image1268.png"/><Relationship Id="rId12" Type="http://schemas.openxmlformats.org/officeDocument/2006/relationships/image" Target="../media/image1273.png"/><Relationship Id="rId17" Type="http://schemas.openxmlformats.org/officeDocument/2006/relationships/image" Target="../media/image1278.svg"/><Relationship Id="rId2" Type="http://schemas.openxmlformats.org/officeDocument/2006/relationships/image" Target="../media/image1263.png"/><Relationship Id="rId16" Type="http://schemas.openxmlformats.org/officeDocument/2006/relationships/image" Target="../media/image1277.png"/><Relationship Id="rId20" Type="http://schemas.openxmlformats.org/officeDocument/2006/relationships/image" Target="../media/image1281.png"/><Relationship Id="rId1" Type="http://schemas.openxmlformats.org/officeDocument/2006/relationships/slideLayout" Target="../slideLayouts/slideLayout26.xml"/><Relationship Id="rId6" Type="http://schemas.openxmlformats.org/officeDocument/2006/relationships/image" Target="../media/image1267.png"/><Relationship Id="rId11" Type="http://schemas.openxmlformats.org/officeDocument/2006/relationships/image" Target="../media/image1272.svg"/><Relationship Id="rId5" Type="http://schemas.openxmlformats.org/officeDocument/2006/relationships/image" Target="../media/image1266.png"/><Relationship Id="rId15" Type="http://schemas.openxmlformats.org/officeDocument/2006/relationships/image" Target="../media/image1276.svg"/><Relationship Id="rId23" Type="http://schemas.openxmlformats.org/officeDocument/2006/relationships/image" Target="../media/image1284.svg"/><Relationship Id="rId10" Type="http://schemas.openxmlformats.org/officeDocument/2006/relationships/image" Target="../media/image1271.png"/><Relationship Id="rId19" Type="http://schemas.openxmlformats.org/officeDocument/2006/relationships/image" Target="../media/image1280.svg"/><Relationship Id="rId4" Type="http://schemas.openxmlformats.org/officeDocument/2006/relationships/image" Target="../media/image1265.png"/><Relationship Id="rId9" Type="http://schemas.openxmlformats.org/officeDocument/2006/relationships/image" Target="../media/image1270.svg"/><Relationship Id="rId14" Type="http://schemas.openxmlformats.org/officeDocument/2006/relationships/image" Target="../media/image1275.png"/><Relationship Id="rId22" Type="http://schemas.openxmlformats.org/officeDocument/2006/relationships/image" Target="../media/image1283.png"/></Relationships>
</file>

<file path=ppt/slides/_rels/slide134.xml.rels><?xml version="1.0" encoding="UTF-8" standalone="yes"?>
<Relationships xmlns="http://schemas.openxmlformats.org/package/2006/relationships"><Relationship Id="rId8" Type="http://schemas.openxmlformats.org/officeDocument/2006/relationships/image" Target="../media/image1291.png"/><Relationship Id="rId13" Type="http://schemas.openxmlformats.org/officeDocument/2006/relationships/image" Target="../media/image1296.svg"/><Relationship Id="rId3" Type="http://schemas.openxmlformats.org/officeDocument/2006/relationships/image" Target="../media/image1286.png"/><Relationship Id="rId7" Type="http://schemas.openxmlformats.org/officeDocument/2006/relationships/image" Target="../media/image1290.svg"/><Relationship Id="rId12" Type="http://schemas.openxmlformats.org/officeDocument/2006/relationships/image" Target="../media/image1295.png"/><Relationship Id="rId2" Type="http://schemas.openxmlformats.org/officeDocument/2006/relationships/image" Target="../media/image1285.png"/><Relationship Id="rId1" Type="http://schemas.openxmlformats.org/officeDocument/2006/relationships/slideLayout" Target="../slideLayouts/slideLayout26.xml"/><Relationship Id="rId6" Type="http://schemas.openxmlformats.org/officeDocument/2006/relationships/image" Target="../media/image1289.png"/><Relationship Id="rId11" Type="http://schemas.openxmlformats.org/officeDocument/2006/relationships/image" Target="../media/image1294.svg"/><Relationship Id="rId5" Type="http://schemas.openxmlformats.org/officeDocument/2006/relationships/image" Target="../media/image1288.png"/><Relationship Id="rId10" Type="http://schemas.openxmlformats.org/officeDocument/2006/relationships/image" Target="../media/image1293.png"/><Relationship Id="rId4" Type="http://schemas.openxmlformats.org/officeDocument/2006/relationships/image" Target="../media/image1287.png"/><Relationship Id="rId9" Type="http://schemas.openxmlformats.org/officeDocument/2006/relationships/image" Target="../media/image1292.svg"/></Relationships>
</file>

<file path=ppt/slides/_rels/slide135.xml.rels><?xml version="1.0" encoding="UTF-8" standalone="yes"?>
<Relationships xmlns="http://schemas.openxmlformats.org/package/2006/relationships"><Relationship Id="rId8" Type="http://schemas.openxmlformats.org/officeDocument/2006/relationships/image" Target="../media/image1303.png"/><Relationship Id="rId13" Type="http://schemas.openxmlformats.org/officeDocument/2006/relationships/image" Target="../media/image1308.svg"/><Relationship Id="rId3" Type="http://schemas.openxmlformats.org/officeDocument/2006/relationships/image" Target="../media/image1298.svg"/><Relationship Id="rId7" Type="http://schemas.openxmlformats.org/officeDocument/2006/relationships/image" Target="../media/image1302.svg"/><Relationship Id="rId12" Type="http://schemas.openxmlformats.org/officeDocument/2006/relationships/image" Target="../media/image1307.png"/><Relationship Id="rId2" Type="http://schemas.openxmlformats.org/officeDocument/2006/relationships/image" Target="../media/image1297.png"/><Relationship Id="rId1" Type="http://schemas.openxmlformats.org/officeDocument/2006/relationships/slideLayout" Target="../slideLayouts/slideLayout26.xml"/><Relationship Id="rId6" Type="http://schemas.openxmlformats.org/officeDocument/2006/relationships/image" Target="../media/image1301.png"/><Relationship Id="rId11" Type="http://schemas.openxmlformats.org/officeDocument/2006/relationships/image" Target="../media/image1306.svg"/><Relationship Id="rId5" Type="http://schemas.openxmlformats.org/officeDocument/2006/relationships/image" Target="../media/image1300.svg"/><Relationship Id="rId15" Type="http://schemas.openxmlformats.org/officeDocument/2006/relationships/image" Target="../media/image1310.svg"/><Relationship Id="rId10" Type="http://schemas.openxmlformats.org/officeDocument/2006/relationships/image" Target="../media/image1305.png"/><Relationship Id="rId4" Type="http://schemas.openxmlformats.org/officeDocument/2006/relationships/image" Target="../media/image1299.png"/><Relationship Id="rId9" Type="http://schemas.openxmlformats.org/officeDocument/2006/relationships/image" Target="../media/image1304.svg"/><Relationship Id="rId14" Type="http://schemas.openxmlformats.org/officeDocument/2006/relationships/image" Target="../media/image1309.png"/></Relationships>
</file>

<file path=ppt/slides/_rels/slide136.xml.rels><?xml version="1.0" encoding="UTF-8" standalone="yes"?>
<Relationships xmlns="http://schemas.openxmlformats.org/package/2006/relationships"><Relationship Id="rId3" Type="http://schemas.openxmlformats.org/officeDocument/2006/relationships/image" Target="../media/image1312.svg"/><Relationship Id="rId2" Type="http://schemas.openxmlformats.org/officeDocument/2006/relationships/image" Target="../media/image1311.png"/><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8" Type="http://schemas.openxmlformats.org/officeDocument/2006/relationships/image" Target="../media/image1319.svg"/><Relationship Id="rId13" Type="http://schemas.openxmlformats.org/officeDocument/2006/relationships/image" Target="../media/image1324.png"/><Relationship Id="rId18" Type="http://schemas.openxmlformats.org/officeDocument/2006/relationships/image" Target="../media/image1329.svg"/><Relationship Id="rId26" Type="http://schemas.openxmlformats.org/officeDocument/2006/relationships/image" Target="../media/image1337.svg"/><Relationship Id="rId3" Type="http://schemas.openxmlformats.org/officeDocument/2006/relationships/image" Target="../media/image1314.png"/><Relationship Id="rId21" Type="http://schemas.openxmlformats.org/officeDocument/2006/relationships/image" Target="../media/image1332.png"/><Relationship Id="rId7" Type="http://schemas.openxmlformats.org/officeDocument/2006/relationships/image" Target="../media/image1318.png"/><Relationship Id="rId12" Type="http://schemas.openxmlformats.org/officeDocument/2006/relationships/image" Target="../media/image1323.svg"/><Relationship Id="rId17" Type="http://schemas.openxmlformats.org/officeDocument/2006/relationships/image" Target="../media/image1328.png"/><Relationship Id="rId25" Type="http://schemas.openxmlformats.org/officeDocument/2006/relationships/image" Target="../media/image1336.png"/><Relationship Id="rId2" Type="http://schemas.openxmlformats.org/officeDocument/2006/relationships/image" Target="../media/image1313.png"/><Relationship Id="rId16" Type="http://schemas.openxmlformats.org/officeDocument/2006/relationships/image" Target="../media/image1327.svg"/><Relationship Id="rId20" Type="http://schemas.openxmlformats.org/officeDocument/2006/relationships/image" Target="../media/image1331.svg"/><Relationship Id="rId1" Type="http://schemas.openxmlformats.org/officeDocument/2006/relationships/slideLayout" Target="../slideLayouts/slideLayout31.xml"/><Relationship Id="rId6" Type="http://schemas.openxmlformats.org/officeDocument/2006/relationships/image" Target="../media/image1317.svg"/><Relationship Id="rId11" Type="http://schemas.openxmlformats.org/officeDocument/2006/relationships/image" Target="../media/image1322.png"/><Relationship Id="rId24" Type="http://schemas.openxmlformats.org/officeDocument/2006/relationships/image" Target="../media/image1335.svg"/><Relationship Id="rId5" Type="http://schemas.openxmlformats.org/officeDocument/2006/relationships/image" Target="../media/image1316.png"/><Relationship Id="rId15" Type="http://schemas.openxmlformats.org/officeDocument/2006/relationships/image" Target="../media/image1326.png"/><Relationship Id="rId23" Type="http://schemas.openxmlformats.org/officeDocument/2006/relationships/image" Target="../media/image1334.png"/><Relationship Id="rId28" Type="http://schemas.openxmlformats.org/officeDocument/2006/relationships/image" Target="../media/image1339.svg"/><Relationship Id="rId10" Type="http://schemas.openxmlformats.org/officeDocument/2006/relationships/image" Target="../media/image1321.svg"/><Relationship Id="rId19" Type="http://schemas.openxmlformats.org/officeDocument/2006/relationships/image" Target="../media/image1330.png"/><Relationship Id="rId4" Type="http://schemas.openxmlformats.org/officeDocument/2006/relationships/image" Target="../media/image1315.svg"/><Relationship Id="rId9" Type="http://schemas.openxmlformats.org/officeDocument/2006/relationships/image" Target="../media/image1320.png"/><Relationship Id="rId14" Type="http://schemas.openxmlformats.org/officeDocument/2006/relationships/image" Target="../media/image1325.svg"/><Relationship Id="rId22" Type="http://schemas.openxmlformats.org/officeDocument/2006/relationships/image" Target="../media/image1333.svg"/><Relationship Id="rId27" Type="http://schemas.openxmlformats.org/officeDocument/2006/relationships/image" Target="../media/image1338.png"/></Relationships>
</file>

<file path=ppt/slides/_rels/slide138.xml.rels><?xml version="1.0" encoding="UTF-8" standalone="yes"?>
<Relationships xmlns="http://schemas.openxmlformats.org/package/2006/relationships"><Relationship Id="rId3" Type="http://schemas.openxmlformats.org/officeDocument/2006/relationships/image" Target="../media/image1341.svg"/><Relationship Id="rId2" Type="http://schemas.openxmlformats.org/officeDocument/2006/relationships/image" Target="../media/image1340.png"/><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8" Type="http://schemas.openxmlformats.org/officeDocument/2006/relationships/image" Target="../media/image1348.svg"/><Relationship Id="rId3" Type="http://schemas.openxmlformats.org/officeDocument/2006/relationships/image" Target="../media/image1343.png"/><Relationship Id="rId7" Type="http://schemas.openxmlformats.org/officeDocument/2006/relationships/image" Target="../media/image1347.png"/><Relationship Id="rId2" Type="http://schemas.openxmlformats.org/officeDocument/2006/relationships/image" Target="../media/image1342.png"/><Relationship Id="rId1" Type="http://schemas.openxmlformats.org/officeDocument/2006/relationships/slideLayout" Target="../slideLayouts/slideLayout35.xml"/><Relationship Id="rId6" Type="http://schemas.openxmlformats.org/officeDocument/2006/relationships/image" Target="../media/image1346.svg"/><Relationship Id="rId5" Type="http://schemas.openxmlformats.org/officeDocument/2006/relationships/image" Target="../media/image1345.png"/><Relationship Id="rId10" Type="http://schemas.openxmlformats.org/officeDocument/2006/relationships/image" Target="../media/image1350.svg"/><Relationship Id="rId4" Type="http://schemas.openxmlformats.org/officeDocument/2006/relationships/image" Target="../media/image1344.svg"/><Relationship Id="rId9" Type="http://schemas.openxmlformats.org/officeDocument/2006/relationships/image" Target="../media/image1349.png"/></Relationships>
</file>

<file path=ppt/slides/_rels/slide14.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352.svg"/><Relationship Id="rId2" Type="http://schemas.openxmlformats.org/officeDocument/2006/relationships/image" Target="../media/image1351.png"/><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3.png"/><Relationship Id="rId1" Type="http://schemas.openxmlformats.org/officeDocument/2006/relationships/slideLayout" Target="../slideLayouts/slideLayout3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55.svg"/><Relationship Id="rId2" Type="http://schemas.openxmlformats.org/officeDocument/2006/relationships/image" Target="../media/image1354.png"/><Relationship Id="rId1" Type="http://schemas.openxmlformats.org/officeDocument/2006/relationships/slideLayout" Target="../slideLayouts/slideLayout20.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7.png"/><Relationship Id="rId7" Type="http://schemas.openxmlformats.org/officeDocument/2006/relationships/image" Target="../media/image1361.svg"/><Relationship Id="rId2" Type="http://schemas.openxmlformats.org/officeDocument/2006/relationships/image" Target="../media/image1356.png"/><Relationship Id="rId1" Type="http://schemas.openxmlformats.org/officeDocument/2006/relationships/slideLayout" Target="../slideLayouts/slideLayout35.xml"/><Relationship Id="rId6" Type="http://schemas.openxmlformats.org/officeDocument/2006/relationships/image" Target="../media/image1360.png"/><Relationship Id="rId5" Type="http://schemas.openxmlformats.org/officeDocument/2006/relationships/image" Target="../media/image1359.png"/><Relationship Id="rId4" Type="http://schemas.openxmlformats.org/officeDocument/2006/relationships/image" Target="../media/image1358.png"/></Relationships>
</file>

<file path=ppt/slides/_rels/slide144.xml.rels><?xml version="1.0" encoding="UTF-8" standalone="yes"?>
<Relationships xmlns="http://schemas.openxmlformats.org/package/2006/relationships"><Relationship Id="rId3" Type="http://schemas.openxmlformats.org/officeDocument/2006/relationships/image" Target="../media/image1363.png"/><Relationship Id="rId7" Type="http://schemas.openxmlformats.org/officeDocument/2006/relationships/image" Target="../media/image1367.svg"/><Relationship Id="rId2" Type="http://schemas.openxmlformats.org/officeDocument/2006/relationships/image" Target="../media/image1362.png"/><Relationship Id="rId1" Type="http://schemas.openxmlformats.org/officeDocument/2006/relationships/slideLayout" Target="../slideLayouts/slideLayout35.xml"/><Relationship Id="rId6" Type="http://schemas.openxmlformats.org/officeDocument/2006/relationships/image" Target="../media/image1366.png"/><Relationship Id="rId5" Type="http://schemas.openxmlformats.org/officeDocument/2006/relationships/image" Target="../media/image1365.png"/><Relationship Id="rId4" Type="http://schemas.openxmlformats.org/officeDocument/2006/relationships/image" Target="../media/image1364.png"/></Relationships>
</file>

<file path=ppt/slides/_rels/slide145.xml.rels><?xml version="1.0" encoding="UTF-8" standalone="yes"?>
<Relationships xmlns="http://schemas.openxmlformats.org/package/2006/relationships"><Relationship Id="rId13" Type="http://schemas.openxmlformats.org/officeDocument/2006/relationships/image" Target="../media/image1377.png"/><Relationship Id="rId18" Type="http://schemas.openxmlformats.org/officeDocument/2006/relationships/image" Target="../media/image1382.svg"/><Relationship Id="rId26" Type="http://schemas.openxmlformats.org/officeDocument/2006/relationships/image" Target="../media/image1390.svg"/><Relationship Id="rId3" Type="http://schemas.openxmlformats.org/officeDocument/2006/relationships/image" Target="../media/image1369.png"/><Relationship Id="rId21" Type="http://schemas.openxmlformats.org/officeDocument/2006/relationships/image" Target="../media/image1385.png"/><Relationship Id="rId34" Type="http://schemas.openxmlformats.org/officeDocument/2006/relationships/image" Target="../media/image1398.svg"/><Relationship Id="rId7" Type="http://schemas.openxmlformats.org/officeDocument/2006/relationships/image" Target="../media/image1373.png"/><Relationship Id="rId12" Type="http://schemas.openxmlformats.org/officeDocument/2006/relationships/image" Target="../media/image33.svg"/><Relationship Id="rId17" Type="http://schemas.openxmlformats.org/officeDocument/2006/relationships/image" Target="../media/image1381.png"/><Relationship Id="rId25" Type="http://schemas.openxmlformats.org/officeDocument/2006/relationships/image" Target="../media/image1389.png"/><Relationship Id="rId33" Type="http://schemas.openxmlformats.org/officeDocument/2006/relationships/image" Target="../media/image1397.png"/><Relationship Id="rId2" Type="http://schemas.openxmlformats.org/officeDocument/2006/relationships/image" Target="../media/image1368.png"/><Relationship Id="rId16" Type="http://schemas.openxmlformats.org/officeDocument/2006/relationships/image" Target="../media/image1380.svg"/><Relationship Id="rId20" Type="http://schemas.openxmlformats.org/officeDocument/2006/relationships/image" Target="../media/image1384.svg"/><Relationship Id="rId29" Type="http://schemas.openxmlformats.org/officeDocument/2006/relationships/image" Target="../media/image1393.png"/><Relationship Id="rId1" Type="http://schemas.openxmlformats.org/officeDocument/2006/relationships/slideLayout" Target="../slideLayouts/slideLayout35.xml"/><Relationship Id="rId6" Type="http://schemas.openxmlformats.org/officeDocument/2006/relationships/image" Target="../media/image1372.svg"/><Relationship Id="rId11" Type="http://schemas.openxmlformats.org/officeDocument/2006/relationships/image" Target="../media/image32.png"/><Relationship Id="rId24" Type="http://schemas.openxmlformats.org/officeDocument/2006/relationships/image" Target="../media/image1388.svg"/><Relationship Id="rId32" Type="http://schemas.openxmlformats.org/officeDocument/2006/relationships/image" Target="../media/image1396.svg"/><Relationship Id="rId5" Type="http://schemas.openxmlformats.org/officeDocument/2006/relationships/image" Target="../media/image1371.png"/><Relationship Id="rId15" Type="http://schemas.openxmlformats.org/officeDocument/2006/relationships/image" Target="../media/image1379.png"/><Relationship Id="rId23" Type="http://schemas.openxmlformats.org/officeDocument/2006/relationships/image" Target="../media/image1387.png"/><Relationship Id="rId28" Type="http://schemas.openxmlformats.org/officeDocument/2006/relationships/image" Target="../media/image1392.svg"/><Relationship Id="rId10" Type="http://schemas.openxmlformats.org/officeDocument/2006/relationships/image" Target="../media/image1376.svg"/><Relationship Id="rId19" Type="http://schemas.openxmlformats.org/officeDocument/2006/relationships/image" Target="../media/image1383.png"/><Relationship Id="rId31" Type="http://schemas.openxmlformats.org/officeDocument/2006/relationships/image" Target="../media/image1395.png"/><Relationship Id="rId4" Type="http://schemas.openxmlformats.org/officeDocument/2006/relationships/image" Target="../media/image1370.png"/><Relationship Id="rId9" Type="http://schemas.openxmlformats.org/officeDocument/2006/relationships/image" Target="../media/image1375.png"/><Relationship Id="rId14" Type="http://schemas.openxmlformats.org/officeDocument/2006/relationships/image" Target="../media/image1378.svg"/><Relationship Id="rId22" Type="http://schemas.openxmlformats.org/officeDocument/2006/relationships/image" Target="../media/image1386.svg"/><Relationship Id="rId27" Type="http://schemas.openxmlformats.org/officeDocument/2006/relationships/image" Target="../media/image1391.png"/><Relationship Id="rId30" Type="http://schemas.openxmlformats.org/officeDocument/2006/relationships/image" Target="../media/image1394.svg"/><Relationship Id="rId8" Type="http://schemas.openxmlformats.org/officeDocument/2006/relationships/image" Target="../media/image1374.svg"/></Relationships>
</file>

<file path=ppt/slides/_rels/slide146.xml.rels><?xml version="1.0" encoding="UTF-8" standalone="yes"?>
<Relationships xmlns="http://schemas.openxmlformats.org/package/2006/relationships"><Relationship Id="rId8" Type="http://schemas.openxmlformats.org/officeDocument/2006/relationships/image" Target="../media/image1405.png"/><Relationship Id="rId3" Type="http://schemas.openxmlformats.org/officeDocument/2006/relationships/image" Target="../media/image1400.png"/><Relationship Id="rId7" Type="http://schemas.openxmlformats.org/officeDocument/2006/relationships/image" Target="../media/image1404.svg"/><Relationship Id="rId2" Type="http://schemas.openxmlformats.org/officeDocument/2006/relationships/image" Target="../media/image1399.png"/><Relationship Id="rId1" Type="http://schemas.openxmlformats.org/officeDocument/2006/relationships/slideLayout" Target="../slideLayouts/slideLayout35.xml"/><Relationship Id="rId6" Type="http://schemas.openxmlformats.org/officeDocument/2006/relationships/image" Target="../media/image1403.png"/><Relationship Id="rId11" Type="http://schemas.openxmlformats.org/officeDocument/2006/relationships/image" Target="../media/image1408.svg"/><Relationship Id="rId5" Type="http://schemas.openxmlformats.org/officeDocument/2006/relationships/image" Target="../media/image1402.png"/><Relationship Id="rId10" Type="http://schemas.openxmlformats.org/officeDocument/2006/relationships/image" Target="../media/image1407.png"/><Relationship Id="rId4" Type="http://schemas.openxmlformats.org/officeDocument/2006/relationships/image" Target="../media/image1401.png"/><Relationship Id="rId9" Type="http://schemas.openxmlformats.org/officeDocument/2006/relationships/image" Target="../media/image1406.svg"/></Relationships>
</file>

<file path=ppt/slides/_rels/slide147.xml.rels><?xml version="1.0" encoding="UTF-8" standalone="yes"?>
<Relationships xmlns="http://schemas.openxmlformats.org/package/2006/relationships"><Relationship Id="rId8" Type="http://schemas.openxmlformats.org/officeDocument/2006/relationships/image" Target="../media/image1415.svg"/><Relationship Id="rId13" Type="http://schemas.openxmlformats.org/officeDocument/2006/relationships/image" Target="../media/image1420.png"/><Relationship Id="rId18" Type="http://schemas.openxmlformats.org/officeDocument/2006/relationships/image" Target="../media/image1425.svg"/><Relationship Id="rId3" Type="http://schemas.openxmlformats.org/officeDocument/2006/relationships/image" Target="../media/image1410.png"/><Relationship Id="rId7" Type="http://schemas.openxmlformats.org/officeDocument/2006/relationships/image" Target="../media/image1414.png"/><Relationship Id="rId12" Type="http://schemas.openxmlformats.org/officeDocument/2006/relationships/image" Target="../media/image1419.svg"/><Relationship Id="rId17" Type="http://schemas.openxmlformats.org/officeDocument/2006/relationships/image" Target="../media/image1424.png"/><Relationship Id="rId2" Type="http://schemas.openxmlformats.org/officeDocument/2006/relationships/image" Target="../media/image1409.png"/><Relationship Id="rId16" Type="http://schemas.openxmlformats.org/officeDocument/2006/relationships/image" Target="../media/image1423.svg"/><Relationship Id="rId1" Type="http://schemas.openxmlformats.org/officeDocument/2006/relationships/slideLayout" Target="../slideLayouts/slideLayout35.xml"/><Relationship Id="rId6" Type="http://schemas.openxmlformats.org/officeDocument/2006/relationships/image" Target="../media/image1413.png"/><Relationship Id="rId11" Type="http://schemas.openxmlformats.org/officeDocument/2006/relationships/image" Target="../media/image1418.png"/><Relationship Id="rId5" Type="http://schemas.openxmlformats.org/officeDocument/2006/relationships/image" Target="../media/image1412.svg"/><Relationship Id="rId15" Type="http://schemas.openxmlformats.org/officeDocument/2006/relationships/image" Target="../media/image1422.png"/><Relationship Id="rId10" Type="http://schemas.openxmlformats.org/officeDocument/2006/relationships/image" Target="../media/image1417.svg"/><Relationship Id="rId19" Type="http://schemas.openxmlformats.org/officeDocument/2006/relationships/image" Target="../media/image1426.png"/><Relationship Id="rId4" Type="http://schemas.openxmlformats.org/officeDocument/2006/relationships/image" Target="../media/image1411.png"/><Relationship Id="rId9" Type="http://schemas.openxmlformats.org/officeDocument/2006/relationships/image" Target="../media/image1416.png"/><Relationship Id="rId14" Type="http://schemas.openxmlformats.org/officeDocument/2006/relationships/image" Target="../media/image1421.svg"/></Relationships>
</file>

<file path=ppt/slides/_rels/slide148.xml.rels><?xml version="1.0" encoding="UTF-8" standalone="yes"?>
<Relationships xmlns="http://schemas.openxmlformats.org/package/2006/relationships"><Relationship Id="rId8" Type="http://schemas.openxmlformats.org/officeDocument/2006/relationships/image" Target="../media/image1432.svg"/><Relationship Id="rId3" Type="http://schemas.openxmlformats.org/officeDocument/2006/relationships/image" Target="../media/image1427.png"/><Relationship Id="rId7" Type="http://schemas.openxmlformats.org/officeDocument/2006/relationships/image" Target="../media/image1431.png"/><Relationship Id="rId12" Type="http://schemas.openxmlformats.org/officeDocument/2006/relationships/image" Target="../media/image1436.sv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image" Target="../media/image1430.svg"/><Relationship Id="rId11" Type="http://schemas.openxmlformats.org/officeDocument/2006/relationships/image" Target="../media/image1435.png"/><Relationship Id="rId5" Type="http://schemas.openxmlformats.org/officeDocument/2006/relationships/image" Target="../media/image1429.png"/><Relationship Id="rId10" Type="http://schemas.openxmlformats.org/officeDocument/2006/relationships/image" Target="../media/image1434.svg"/><Relationship Id="rId4" Type="http://schemas.openxmlformats.org/officeDocument/2006/relationships/image" Target="../media/image1428.svg"/><Relationship Id="rId9" Type="http://schemas.openxmlformats.org/officeDocument/2006/relationships/image" Target="../media/image1433.png"/></Relationships>
</file>

<file path=ppt/slides/_rels/slide149.xml.rels><?xml version="1.0" encoding="UTF-8" standalone="yes"?>
<Relationships xmlns="http://schemas.openxmlformats.org/package/2006/relationships"><Relationship Id="rId3" Type="http://schemas.openxmlformats.org/officeDocument/2006/relationships/image" Target="../media/image1437.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1440.svg"/><Relationship Id="rId5" Type="http://schemas.openxmlformats.org/officeDocument/2006/relationships/image" Target="../media/image1439.png"/><Relationship Id="rId4" Type="http://schemas.openxmlformats.org/officeDocument/2006/relationships/image" Target="../media/image1438.sv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18.svg"/></Relationships>
</file>

<file path=ppt/slides/_rels/slide150.xml.rels><?xml version="1.0" encoding="UTF-8" standalone="yes"?>
<Relationships xmlns="http://schemas.openxmlformats.org/package/2006/relationships"><Relationship Id="rId3" Type="http://schemas.openxmlformats.org/officeDocument/2006/relationships/image" Target="../media/image1442.svg"/><Relationship Id="rId2" Type="http://schemas.openxmlformats.org/officeDocument/2006/relationships/image" Target="../media/image1441.png"/><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3" Type="http://schemas.openxmlformats.org/officeDocument/2006/relationships/image" Target="../media/image1444.svg"/><Relationship Id="rId2" Type="http://schemas.openxmlformats.org/officeDocument/2006/relationships/image" Target="../media/image1443.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8" Type="http://schemas.openxmlformats.org/officeDocument/2006/relationships/image" Target="../media/image1451.svg"/><Relationship Id="rId13" Type="http://schemas.openxmlformats.org/officeDocument/2006/relationships/image" Target="../media/image1456.png"/><Relationship Id="rId18" Type="http://schemas.openxmlformats.org/officeDocument/2006/relationships/image" Target="../media/image1461.svg"/><Relationship Id="rId26" Type="http://schemas.openxmlformats.org/officeDocument/2006/relationships/image" Target="../media/image1469.svg"/><Relationship Id="rId3" Type="http://schemas.openxmlformats.org/officeDocument/2006/relationships/image" Target="../media/image1446.png"/><Relationship Id="rId21" Type="http://schemas.openxmlformats.org/officeDocument/2006/relationships/image" Target="../media/image1464.png"/><Relationship Id="rId7" Type="http://schemas.openxmlformats.org/officeDocument/2006/relationships/image" Target="../media/image1450.png"/><Relationship Id="rId12" Type="http://schemas.openxmlformats.org/officeDocument/2006/relationships/image" Target="../media/image1455.svg"/><Relationship Id="rId17" Type="http://schemas.openxmlformats.org/officeDocument/2006/relationships/image" Target="../media/image1460.png"/><Relationship Id="rId25" Type="http://schemas.openxmlformats.org/officeDocument/2006/relationships/image" Target="../media/image1468.png"/><Relationship Id="rId2" Type="http://schemas.openxmlformats.org/officeDocument/2006/relationships/image" Target="../media/image1445.png"/><Relationship Id="rId16" Type="http://schemas.openxmlformats.org/officeDocument/2006/relationships/image" Target="../media/image1459.svg"/><Relationship Id="rId20" Type="http://schemas.openxmlformats.org/officeDocument/2006/relationships/image" Target="../media/image1463.svg"/><Relationship Id="rId29" Type="http://schemas.openxmlformats.org/officeDocument/2006/relationships/image" Target="../media/image1472.png"/><Relationship Id="rId1" Type="http://schemas.openxmlformats.org/officeDocument/2006/relationships/slideLayout" Target="../slideLayouts/slideLayout29.xml"/><Relationship Id="rId6" Type="http://schemas.openxmlformats.org/officeDocument/2006/relationships/image" Target="../media/image1449.svg"/><Relationship Id="rId11" Type="http://schemas.openxmlformats.org/officeDocument/2006/relationships/image" Target="../media/image1454.png"/><Relationship Id="rId24" Type="http://schemas.openxmlformats.org/officeDocument/2006/relationships/image" Target="../media/image1467.svg"/><Relationship Id="rId5" Type="http://schemas.openxmlformats.org/officeDocument/2006/relationships/image" Target="../media/image1448.png"/><Relationship Id="rId15" Type="http://schemas.openxmlformats.org/officeDocument/2006/relationships/image" Target="../media/image1458.png"/><Relationship Id="rId23" Type="http://schemas.openxmlformats.org/officeDocument/2006/relationships/image" Target="../media/image1466.png"/><Relationship Id="rId28" Type="http://schemas.openxmlformats.org/officeDocument/2006/relationships/image" Target="../media/image1471.svg"/><Relationship Id="rId10" Type="http://schemas.openxmlformats.org/officeDocument/2006/relationships/image" Target="../media/image1453.svg"/><Relationship Id="rId19" Type="http://schemas.openxmlformats.org/officeDocument/2006/relationships/image" Target="../media/image1462.png"/><Relationship Id="rId4" Type="http://schemas.openxmlformats.org/officeDocument/2006/relationships/image" Target="../media/image1447.svg"/><Relationship Id="rId9" Type="http://schemas.openxmlformats.org/officeDocument/2006/relationships/image" Target="../media/image1452.png"/><Relationship Id="rId14" Type="http://schemas.openxmlformats.org/officeDocument/2006/relationships/image" Target="../media/image1457.svg"/><Relationship Id="rId22" Type="http://schemas.openxmlformats.org/officeDocument/2006/relationships/image" Target="../media/image1465.svg"/><Relationship Id="rId27" Type="http://schemas.openxmlformats.org/officeDocument/2006/relationships/image" Target="../media/image1470.png"/><Relationship Id="rId30" Type="http://schemas.openxmlformats.org/officeDocument/2006/relationships/image" Target="../media/image1473.svg"/></Relationships>
</file>

<file path=ppt/slides/_rels/slide154.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image" Target="../media/image1485.svg"/><Relationship Id="rId18" Type="http://schemas.openxmlformats.org/officeDocument/2006/relationships/image" Target="../media/image1490.svg"/><Relationship Id="rId3" Type="http://schemas.openxmlformats.org/officeDocument/2006/relationships/image" Target="../media/image1475.svg"/><Relationship Id="rId7" Type="http://schemas.openxmlformats.org/officeDocument/2006/relationships/image" Target="../media/image1479.svg"/><Relationship Id="rId12" Type="http://schemas.openxmlformats.org/officeDocument/2006/relationships/image" Target="../media/image1484.png"/><Relationship Id="rId17" Type="http://schemas.openxmlformats.org/officeDocument/2006/relationships/image" Target="../media/image1489.png"/><Relationship Id="rId2" Type="http://schemas.openxmlformats.org/officeDocument/2006/relationships/image" Target="../media/image1474.png"/><Relationship Id="rId16" Type="http://schemas.openxmlformats.org/officeDocument/2006/relationships/image" Target="../media/image1488.svg"/><Relationship Id="rId1" Type="http://schemas.openxmlformats.org/officeDocument/2006/relationships/slideLayout" Target="../slideLayouts/slideLayout29.xml"/><Relationship Id="rId6" Type="http://schemas.openxmlformats.org/officeDocument/2006/relationships/image" Target="../media/image1478.png"/><Relationship Id="rId11" Type="http://schemas.openxmlformats.org/officeDocument/2006/relationships/image" Target="../media/image1483.svg"/><Relationship Id="rId5" Type="http://schemas.openxmlformats.org/officeDocument/2006/relationships/image" Target="../media/image1477.svg"/><Relationship Id="rId15" Type="http://schemas.openxmlformats.org/officeDocument/2006/relationships/image" Target="../media/image1487.png"/><Relationship Id="rId10" Type="http://schemas.openxmlformats.org/officeDocument/2006/relationships/image" Target="../media/image1482.png"/><Relationship Id="rId19" Type="http://schemas.openxmlformats.org/officeDocument/2006/relationships/image" Target="../media/image1491.png"/><Relationship Id="rId4" Type="http://schemas.openxmlformats.org/officeDocument/2006/relationships/image" Target="../media/image1476.png"/><Relationship Id="rId9" Type="http://schemas.openxmlformats.org/officeDocument/2006/relationships/image" Target="../media/image1481.svg"/><Relationship Id="rId14" Type="http://schemas.openxmlformats.org/officeDocument/2006/relationships/image" Target="../media/image1486.png"/></Relationships>
</file>

<file path=ppt/slides/_rels/slide155.xml.rels><?xml version="1.0" encoding="UTF-8" standalone="yes"?>
<Relationships xmlns="http://schemas.openxmlformats.org/package/2006/relationships"><Relationship Id="rId8" Type="http://schemas.openxmlformats.org/officeDocument/2006/relationships/image" Target="../media/image1496.png"/><Relationship Id="rId3" Type="http://schemas.openxmlformats.org/officeDocument/2006/relationships/image" Target="../media/image1493.png"/><Relationship Id="rId7" Type="http://schemas.openxmlformats.org/officeDocument/2006/relationships/image" Target="../media/image1495.svg"/><Relationship Id="rId2" Type="http://schemas.openxmlformats.org/officeDocument/2006/relationships/image" Target="../media/image1492.png"/><Relationship Id="rId1" Type="http://schemas.openxmlformats.org/officeDocument/2006/relationships/slideLayout" Target="../slideLayouts/slideLayout29.xml"/><Relationship Id="rId6" Type="http://schemas.openxmlformats.org/officeDocument/2006/relationships/image" Target="../media/image1494.png"/><Relationship Id="rId5" Type="http://schemas.openxmlformats.org/officeDocument/2006/relationships/image" Target="../media/image1477.svg"/><Relationship Id="rId4" Type="http://schemas.openxmlformats.org/officeDocument/2006/relationships/image" Target="../media/image1476.png"/><Relationship Id="rId9" Type="http://schemas.openxmlformats.org/officeDocument/2006/relationships/image" Target="../media/image1497.svg"/></Relationships>
</file>

<file path=ppt/slides/_rels/slide156.xml.rels><?xml version="1.0" encoding="UTF-8" standalone="yes"?>
<Relationships xmlns="http://schemas.openxmlformats.org/package/2006/relationships"><Relationship Id="rId3" Type="http://schemas.openxmlformats.org/officeDocument/2006/relationships/image" Target="../media/image1499.png"/><Relationship Id="rId7" Type="http://schemas.openxmlformats.org/officeDocument/2006/relationships/image" Target="../media/image1503.png"/><Relationship Id="rId2" Type="http://schemas.openxmlformats.org/officeDocument/2006/relationships/image" Target="../media/image1498.png"/><Relationship Id="rId1" Type="http://schemas.openxmlformats.org/officeDocument/2006/relationships/slideLayout" Target="../slideLayouts/slideLayout29.xml"/><Relationship Id="rId6" Type="http://schemas.openxmlformats.org/officeDocument/2006/relationships/image" Target="../media/image1502.svg"/><Relationship Id="rId5" Type="http://schemas.openxmlformats.org/officeDocument/2006/relationships/image" Target="../media/image1501.png"/><Relationship Id="rId4" Type="http://schemas.openxmlformats.org/officeDocument/2006/relationships/image" Target="../media/image1500.png"/></Relationships>
</file>

<file path=ppt/slides/_rels/slide157.xml.rels><?xml version="1.0" encoding="UTF-8" standalone="yes"?>
<Relationships xmlns="http://schemas.openxmlformats.org/package/2006/relationships"><Relationship Id="rId13" Type="http://schemas.openxmlformats.org/officeDocument/2006/relationships/image" Target="../media/image1515.svg"/><Relationship Id="rId18" Type="http://schemas.openxmlformats.org/officeDocument/2006/relationships/image" Target="../media/image1520.png"/><Relationship Id="rId26" Type="http://schemas.openxmlformats.org/officeDocument/2006/relationships/image" Target="../media/image1528.png"/><Relationship Id="rId39" Type="http://schemas.openxmlformats.org/officeDocument/2006/relationships/image" Target="../media/image1541.svg"/><Relationship Id="rId21" Type="http://schemas.openxmlformats.org/officeDocument/2006/relationships/image" Target="../media/image1523.svg"/><Relationship Id="rId34" Type="http://schemas.openxmlformats.org/officeDocument/2006/relationships/image" Target="../media/image1536.png"/><Relationship Id="rId7" Type="http://schemas.openxmlformats.org/officeDocument/2006/relationships/image" Target="../media/image1509.svg"/><Relationship Id="rId2" Type="http://schemas.openxmlformats.org/officeDocument/2006/relationships/image" Target="../media/image1504.png"/><Relationship Id="rId16" Type="http://schemas.openxmlformats.org/officeDocument/2006/relationships/image" Target="../media/image1518.png"/><Relationship Id="rId20" Type="http://schemas.openxmlformats.org/officeDocument/2006/relationships/image" Target="../media/image1522.png"/><Relationship Id="rId29" Type="http://schemas.openxmlformats.org/officeDocument/2006/relationships/image" Target="../media/image1531.svg"/><Relationship Id="rId41" Type="http://schemas.openxmlformats.org/officeDocument/2006/relationships/image" Target="../media/image1543.svg"/><Relationship Id="rId1" Type="http://schemas.openxmlformats.org/officeDocument/2006/relationships/slideLayout" Target="../slideLayouts/slideLayout29.xml"/><Relationship Id="rId6" Type="http://schemas.openxmlformats.org/officeDocument/2006/relationships/image" Target="../media/image1508.png"/><Relationship Id="rId11" Type="http://schemas.openxmlformats.org/officeDocument/2006/relationships/image" Target="../media/image1513.svg"/><Relationship Id="rId24" Type="http://schemas.openxmlformats.org/officeDocument/2006/relationships/image" Target="../media/image1526.png"/><Relationship Id="rId32" Type="http://schemas.openxmlformats.org/officeDocument/2006/relationships/image" Target="../media/image1534.png"/><Relationship Id="rId37" Type="http://schemas.openxmlformats.org/officeDocument/2006/relationships/image" Target="../media/image1539.svg"/><Relationship Id="rId40" Type="http://schemas.openxmlformats.org/officeDocument/2006/relationships/image" Target="../media/image1542.png"/><Relationship Id="rId5" Type="http://schemas.openxmlformats.org/officeDocument/2006/relationships/image" Target="../media/image1507.svg"/><Relationship Id="rId15" Type="http://schemas.openxmlformats.org/officeDocument/2006/relationships/image" Target="../media/image1517.svg"/><Relationship Id="rId23" Type="http://schemas.openxmlformats.org/officeDocument/2006/relationships/image" Target="../media/image1525.svg"/><Relationship Id="rId28" Type="http://schemas.openxmlformats.org/officeDocument/2006/relationships/image" Target="../media/image1530.png"/><Relationship Id="rId36" Type="http://schemas.openxmlformats.org/officeDocument/2006/relationships/image" Target="../media/image1538.png"/><Relationship Id="rId10" Type="http://schemas.openxmlformats.org/officeDocument/2006/relationships/image" Target="../media/image1512.png"/><Relationship Id="rId19" Type="http://schemas.openxmlformats.org/officeDocument/2006/relationships/image" Target="../media/image1521.svg"/><Relationship Id="rId31" Type="http://schemas.openxmlformats.org/officeDocument/2006/relationships/image" Target="../media/image1533.svg"/><Relationship Id="rId4" Type="http://schemas.openxmlformats.org/officeDocument/2006/relationships/image" Target="../media/image1506.png"/><Relationship Id="rId9" Type="http://schemas.openxmlformats.org/officeDocument/2006/relationships/image" Target="../media/image1511.svg"/><Relationship Id="rId14" Type="http://schemas.openxmlformats.org/officeDocument/2006/relationships/image" Target="../media/image1516.png"/><Relationship Id="rId22" Type="http://schemas.openxmlformats.org/officeDocument/2006/relationships/image" Target="../media/image1524.png"/><Relationship Id="rId27" Type="http://schemas.openxmlformats.org/officeDocument/2006/relationships/image" Target="../media/image1529.svg"/><Relationship Id="rId30" Type="http://schemas.openxmlformats.org/officeDocument/2006/relationships/image" Target="../media/image1532.png"/><Relationship Id="rId35" Type="http://schemas.openxmlformats.org/officeDocument/2006/relationships/image" Target="../media/image1537.svg"/><Relationship Id="rId8" Type="http://schemas.openxmlformats.org/officeDocument/2006/relationships/image" Target="../media/image1510.png"/><Relationship Id="rId3" Type="http://schemas.openxmlformats.org/officeDocument/2006/relationships/image" Target="../media/image1505.svg"/><Relationship Id="rId12" Type="http://schemas.openxmlformats.org/officeDocument/2006/relationships/image" Target="../media/image1514.png"/><Relationship Id="rId17" Type="http://schemas.openxmlformats.org/officeDocument/2006/relationships/image" Target="../media/image1519.svg"/><Relationship Id="rId25" Type="http://schemas.openxmlformats.org/officeDocument/2006/relationships/image" Target="../media/image1527.svg"/><Relationship Id="rId33" Type="http://schemas.openxmlformats.org/officeDocument/2006/relationships/image" Target="../media/image1535.svg"/><Relationship Id="rId38" Type="http://schemas.openxmlformats.org/officeDocument/2006/relationships/image" Target="../media/image1540.png"/></Relationships>
</file>

<file path=ppt/slides/_rels/slide158.xml.rels><?xml version="1.0" encoding="UTF-8" standalone="yes"?>
<Relationships xmlns="http://schemas.openxmlformats.org/package/2006/relationships"><Relationship Id="rId13" Type="http://schemas.openxmlformats.org/officeDocument/2006/relationships/image" Target="../media/image1553.png"/><Relationship Id="rId18" Type="http://schemas.openxmlformats.org/officeDocument/2006/relationships/image" Target="../media/image1558.svg"/><Relationship Id="rId26" Type="http://schemas.openxmlformats.org/officeDocument/2006/relationships/image" Target="../media/image1566.svg"/><Relationship Id="rId39" Type="http://schemas.openxmlformats.org/officeDocument/2006/relationships/image" Target="../media/image1579.png"/><Relationship Id="rId21" Type="http://schemas.openxmlformats.org/officeDocument/2006/relationships/image" Target="../media/image1561.png"/><Relationship Id="rId34" Type="http://schemas.openxmlformats.org/officeDocument/2006/relationships/image" Target="../media/image1574.svg"/><Relationship Id="rId42" Type="http://schemas.openxmlformats.org/officeDocument/2006/relationships/image" Target="../media/image1582.svg"/><Relationship Id="rId7" Type="http://schemas.openxmlformats.org/officeDocument/2006/relationships/image" Target="../media/image1549.png"/><Relationship Id="rId2" Type="http://schemas.openxmlformats.org/officeDocument/2006/relationships/image" Target="../media/image1544.png"/><Relationship Id="rId16" Type="http://schemas.openxmlformats.org/officeDocument/2006/relationships/image" Target="../media/image1556.svg"/><Relationship Id="rId20" Type="http://schemas.openxmlformats.org/officeDocument/2006/relationships/image" Target="../media/image1560.svg"/><Relationship Id="rId29" Type="http://schemas.openxmlformats.org/officeDocument/2006/relationships/image" Target="../media/image1569.png"/><Relationship Id="rId41" Type="http://schemas.openxmlformats.org/officeDocument/2006/relationships/image" Target="../media/image1581.png"/><Relationship Id="rId1" Type="http://schemas.openxmlformats.org/officeDocument/2006/relationships/slideLayout" Target="../slideLayouts/slideLayout30.xml"/><Relationship Id="rId6" Type="http://schemas.openxmlformats.org/officeDocument/2006/relationships/image" Target="../media/image1548.png"/><Relationship Id="rId11" Type="http://schemas.openxmlformats.org/officeDocument/2006/relationships/image" Target="../media/image30.png"/><Relationship Id="rId24" Type="http://schemas.openxmlformats.org/officeDocument/2006/relationships/image" Target="../media/image1564.svg"/><Relationship Id="rId32" Type="http://schemas.openxmlformats.org/officeDocument/2006/relationships/image" Target="../media/image1572.svg"/><Relationship Id="rId37" Type="http://schemas.openxmlformats.org/officeDocument/2006/relationships/image" Target="../media/image1577.png"/><Relationship Id="rId40" Type="http://schemas.openxmlformats.org/officeDocument/2006/relationships/image" Target="../media/image1580.svg"/><Relationship Id="rId5" Type="http://schemas.openxmlformats.org/officeDocument/2006/relationships/image" Target="../media/image1547.svg"/><Relationship Id="rId15" Type="http://schemas.openxmlformats.org/officeDocument/2006/relationships/image" Target="../media/image1555.png"/><Relationship Id="rId23" Type="http://schemas.openxmlformats.org/officeDocument/2006/relationships/image" Target="../media/image1563.png"/><Relationship Id="rId28" Type="http://schemas.openxmlformats.org/officeDocument/2006/relationships/image" Target="../media/image1568.svg"/><Relationship Id="rId36" Type="http://schemas.openxmlformats.org/officeDocument/2006/relationships/image" Target="../media/image1576.svg"/><Relationship Id="rId10" Type="http://schemas.openxmlformats.org/officeDocument/2006/relationships/image" Target="../media/image1552.svg"/><Relationship Id="rId19" Type="http://schemas.openxmlformats.org/officeDocument/2006/relationships/image" Target="../media/image1559.png"/><Relationship Id="rId31" Type="http://schemas.openxmlformats.org/officeDocument/2006/relationships/image" Target="../media/image1571.png"/><Relationship Id="rId44" Type="http://schemas.openxmlformats.org/officeDocument/2006/relationships/image" Target="../media/image1584.svg"/><Relationship Id="rId4" Type="http://schemas.openxmlformats.org/officeDocument/2006/relationships/image" Target="../media/image1546.png"/><Relationship Id="rId9" Type="http://schemas.openxmlformats.org/officeDocument/2006/relationships/image" Target="../media/image1551.png"/><Relationship Id="rId14" Type="http://schemas.openxmlformats.org/officeDocument/2006/relationships/image" Target="../media/image1554.svg"/><Relationship Id="rId22" Type="http://schemas.openxmlformats.org/officeDocument/2006/relationships/image" Target="../media/image1562.svg"/><Relationship Id="rId27" Type="http://schemas.openxmlformats.org/officeDocument/2006/relationships/image" Target="../media/image1567.png"/><Relationship Id="rId30" Type="http://schemas.openxmlformats.org/officeDocument/2006/relationships/image" Target="../media/image1570.svg"/><Relationship Id="rId35" Type="http://schemas.openxmlformats.org/officeDocument/2006/relationships/image" Target="../media/image1575.png"/><Relationship Id="rId43" Type="http://schemas.openxmlformats.org/officeDocument/2006/relationships/image" Target="../media/image1583.png"/><Relationship Id="rId8" Type="http://schemas.openxmlformats.org/officeDocument/2006/relationships/image" Target="../media/image1550.svg"/><Relationship Id="rId3" Type="http://schemas.openxmlformats.org/officeDocument/2006/relationships/image" Target="../media/image1545.svg"/><Relationship Id="rId12" Type="http://schemas.openxmlformats.org/officeDocument/2006/relationships/image" Target="../media/image31.svg"/><Relationship Id="rId17" Type="http://schemas.openxmlformats.org/officeDocument/2006/relationships/image" Target="../media/image1557.png"/><Relationship Id="rId25" Type="http://schemas.openxmlformats.org/officeDocument/2006/relationships/image" Target="../media/image1565.png"/><Relationship Id="rId33" Type="http://schemas.openxmlformats.org/officeDocument/2006/relationships/image" Target="../media/image1573.png"/><Relationship Id="rId38" Type="http://schemas.openxmlformats.org/officeDocument/2006/relationships/image" Target="../media/image1578.svg"/></Relationships>
</file>

<file path=ppt/slides/_rels/slide159.xml.rels><?xml version="1.0" encoding="UTF-8" standalone="yes"?>
<Relationships xmlns="http://schemas.openxmlformats.org/package/2006/relationships"><Relationship Id="rId8" Type="http://schemas.openxmlformats.org/officeDocument/2006/relationships/image" Target="../media/image1591.svg"/><Relationship Id="rId13" Type="http://schemas.openxmlformats.org/officeDocument/2006/relationships/image" Target="../media/image1596.png"/><Relationship Id="rId3" Type="http://schemas.openxmlformats.org/officeDocument/2006/relationships/image" Target="../media/image1586.svg"/><Relationship Id="rId7" Type="http://schemas.openxmlformats.org/officeDocument/2006/relationships/image" Target="../media/image1590.png"/><Relationship Id="rId12" Type="http://schemas.openxmlformats.org/officeDocument/2006/relationships/image" Target="../media/image1595.svg"/><Relationship Id="rId2" Type="http://schemas.openxmlformats.org/officeDocument/2006/relationships/image" Target="../media/image1585.png"/><Relationship Id="rId16" Type="http://schemas.openxmlformats.org/officeDocument/2006/relationships/image" Target="../media/image1599.svg"/><Relationship Id="rId1" Type="http://schemas.openxmlformats.org/officeDocument/2006/relationships/slideLayout" Target="../slideLayouts/slideLayout29.xml"/><Relationship Id="rId6" Type="http://schemas.openxmlformats.org/officeDocument/2006/relationships/image" Target="../media/image1589.svg"/><Relationship Id="rId11" Type="http://schemas.openxmlformats.org/officeDocument/2006/relationships/image" Target="../media/image1594.png"/><Relationship Id="rId5" Type="http://schemas.openxmlformats.org/officeDocument/2006/relationships/image" Target="../media/image1588.png"/><Relationship Id="rId15" Type="http://schemas.openxmlformats.org/officeDocument/2006/relationships/image" Target="../media/image1598.png"/><Relationship Id="rId10" Type="http://schemas.openxmlformats.org/officeDocument/2006/relationships/image" Target="../media/image1593.svg"/><Relationship Id="rId4" Type="http://schemas.openxmlformats.org/officeDocument/2006/relationships/image" Target="../media/image1587.png"/><Relationship Id="rId9" Type="http://schemas.openxmlformats.org/officeDocument/2006/relationships/image" Target="../media/image1592.png"/><Relationship Id="rId14" Type="http://schemas.openxmlformats.org/officeDocument/2006/relationships/image" Target="../media/image1597.sv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60.xml.rels><?xml version="1.0" encoding="UTF-8" standalone="yes"?>
<Relationships xmlns="http://schemas.openxmlformats.org/package/2006/relationships"><Relationship Id="rId3" Type="http://schemas.openxmlformats.org/officeDocument/2006/relationships/image" Target="../media/image1601.svg"/><Relationship Id="rId2" Type="http://schemas.openxmlformats.org/officeDocument/2006/relationships/image" Target="../media/image1600.png"/><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2" Type="http://schemas.openxmlformats.org/officeDocument/2006/relationships/image" Target="../media/image1602.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7.svg"/><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5.svg"/><Relationship Id="rId10" Type="http://schemas.openxmlformats.org/officeDocument/2006/relationships/image" Target="../media/image33.svg"/><Relationship Id="rId4" Type="http://schemas.openxmlformats.org/officeDocument/2006/relationships/image" Target="../media/image4.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7.svg"/><Relationship Id="rId3" Type="http://schemas.openxmlformats.org/officeDocument/2006/relationships/image" Target="../media/image22.svg"/><Relationship Id="rId7" Type="http://schemas.openxmlformats.org/officeDocument/2006/relationships/image" Target="../media/image5.svg"/><Relationship Id="rId12"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4.png"/><Relationship Id="rId11" Type="http://schemas.openxmlformats.org/officeDocument/2006/relationships/image" Target="../media/image18.svg"/><Relationship Id="rId5" Type="http://schemas.openxmlformats.org/officeDocument/2006/relationships/image" Target="../media/image35.svg"/><Relationship Id="rId10" Type="http://schemas.openxmlformats.org/officeDocument/2006/relationships/image" Target="../media/image17.png"/><Relationship Id="rId4" Type="http://schemas.openxmlformats.org/officeDocument/2006/relationships/image" Target="../media/image34.png"/><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123.xml"/><Relationship Id="rId18" Type="http://schemas.openxmlformats.org/officeDocument/2006/relationships/slide" Target="slide89.xml"/><Relationship Id="rId26" Type="http://schemas.openxmlformats.org/officeDocument/2006/relationships/slide" Target="slide136.xml"/><Relationship Id="rId3" Type="http://schemas.openxmlformats.org/officeDocument/2006/relationships/slide" Target="slide47.xml"/><Relationship Id="rId21" Type="http://schemas.openxmlformats.org/officeDocument/2006/relationships/slide" Target="slide102.xml"/><Relationship Id="rId7" Type="http://schemas.openxmlformats.org/officeDocument/2006/relationships/slide" Target="slide80.xml"/><Relationship Id="rId12" Type="http://schemas.openxmlformats.org/officeDocument/2006/relationships/slide" Target="slide69.xml"/><Relationship Id="rId17" Type="http://schemas.openxmlformats.org/officeDocument/2006/relationships/slide" Target="slide87.xml"/><Relationship Id="rId25" Type="http://schemas.openxmlformats.org/officeDocument/2006/relationships/slide" Target="slide130.xml"/><Relationship Id="rId2" Type="http://schemas.openxmlformats.org/officeDocument/2006/relationships/slide" Target="slide25.xml"/><Relationship Id="rId16" Type="http://schemas.openxmlformats.org/officeDocument/2006/relationships/slide" Target="slide82.xml"/><Relationship Id="rId20" Type="http://schemas.openxmlformats.org/officeDocument/2006/relationships/slide" Target="slide94.xml"/><Relationship Id="rId29" Type="http://schemas.openxmlformats.org/officeDocument/2006/relationships/slide" Target="slide142.xml"/><Relationship Id="rId1" Type="http://schemas.openxmlformats.org/officeDocument/2006/relationships/slideLayout" Target="../slideLayouts/slideLayout14.xml"/><Relationship Id="rId6" Type="http://schemas.openxmlformats.org/officeDocument/2006/relationships/slide" Target="slide42.xml"/><Relationship Id="rId11" Type="http://schemas.openxmlformats.org/officeDocument/2006/relationships/slide" Target="slide67.xml"/><Relationship Id="rId24" Type="http://schemas.openxmlformats.org/officeDocument/2006/relationships/slide" Target="slide127.xml"/><Relationship Id="rId32" Type="http://schemas.openxmlformats.org/officeDocument/2006/relationships/slide" Target="slide160.xml"/><Relationship Id="rId5" Type="http://schemas.openxmlformats.org/officeDocument/2006/relationships/slide" Target="slide38.xml"/><Relationship Id="rId15" Type="http://schemas.openxmlformats.org/officeDocument/2006/relationships/slide" Target="slide76.xml"/><Relationship Id="rId23" Type="http://schemas.openxmlformats.org/officeDocument/2006/relationships/slide" Target="slide122.xml"/><Relationship Id="rId28" Type="http://schemas.openxmlformats.org/officeDocument/2006/relationships/slide" Target="slide140.xml"/><Relationship Id="rId10" Type="http://schemas.openxmlformats.org/officeDocument/2006/relationships/slide" Target="slide52.xml"/><Relationship Id="rId19" Type="http://schemas.openxmlformats.org/officeDocument/2006/relationships/slide" Target="slide91.xml"/><Relationship Id="rId31" Type="http://schemas.openxmlformats.org/officeDocument/2006/relationships/slide" Target="slide152.xml"/><Relationship Id="rId4" Type="http://schemas.openxmlformats.org/officeDocument/2006/relationships/slide" Target="slide31.xml"/><Relationship Id="rId9" Type="http://schemas.openxmlformats.org/officeDocument/2006/relationships/slide" Target="slide49.xml"/><Relationship Id="rId14" Type="http://schemas.openxmlformats.org/officeDocument/2006/relationships/slide" Target="slide73.xml"/><Relationship Id="rId22" Type="http://schemas.openxmlformats.org/officeDocument/2006/relationships/slide" Target="slide112.xml"/><Relationship Id="rId27" Type="http://schemas.openxmlformats.org/officeDocument/2006/relationships/slide" Target="slide138.xml"/><Relationship Id="rId30" Type="http://schemas.openxmlformats.org/officeDocument/2006/relationships/slide" Target="slide1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3" Type="http://schemas.openxmlformats.org/officeDocument/2006/relationships/image" Target="../media/image49.svg"/><Relationship Id="rId18" Type="http://schemas.openxmlformats.org/officeDocument/2006/relationships/image" Target="../media/image50.png"/><Relationship Id="rId26" Type="http://schemas.openxmlformats.org/officeDocument/2006/relationships/image" Target="../media/image56.png"/><Relationship Id="rId3" Type="http://schemas.openxmlformats.org/officeDocument/2006/relationships/image" Target="../media/image39.svg"/><Relationship Id="rId21" Type="http://schemas.openxmlformats.org/officeDocument/2006/relationships/image" Target="../media/image20.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25.svg"/><Relationship Id="rId25" Type="http://schemas.openxmlformats.org/officeDocument/2006/relationships/image" Target="../media/image55.svg"/><Relationship Id="rId33" Type="http://schemas.openxmlformats.org/officeDocument/2006/relationships/image" Target="../media/image61.svg"/><Relationship Id="rId2" Type="http://schemas.openxmlformats.org/officeDocument/2006/relationships/image" Target="../media/image38.png"/><Relationship Id="rId16" Type="http://schemas.openxmlformats.org/officeDocument/2006/relationships/image" Target="../media/image24.png"/><Relationship Id="rId20" Type="http://schemas.openxmlformats.org/officeDocument/2006/relationships/image" Target="../media/image19.png"/><Relationship Id="rId29" Type="http://schemas.openxmlformats.org/officeDocument/2006/relationships/image" Target="../media/image59.svg"/><Relationship Id="rId1" Type="http://schemas.openxmlformats.org/officeDocument/2006/relationships/slideLayout" Target="../slideLayouts/slideLayout44.xml"/><Relationship Id="rId6" Type="http://schemas.openxmlformats.org/officeDocument/2006/relationships/image" Target="../media/image42.png"/><Relationship Id="rId11" Type="http://schemas.openxmlformats.org/officeDocument/2006/relationships/image" Target="../media/image47.svg"/><Relationship Id="rId24" Type="http://schemas.openxmlformats.org/officeDocument/2006/relationships/image" Target="../media/image54.png"/><Relationship Id="rId32" Type="http://schemas.openxmlformats.org/officeDocument/2006/relationships/image" Target="../media/image60.png"/><Relationship Id="rId5" Type="http://schemas.openxmlformats.org/officeDocument/2006/relationships/image" Target="../media/image41.svg"/><Relationship Id="rId15" Type="http://schemas.openxmlformats.org/officeDocument/2006/relationships/image" Target="../media/image18.svg"/><Relationship Id="rId23" Type="http://schemas.openxmlformats.org/officeDocument/2006/relationships/image" Target="../media/image53.svg"/><Relationship Id="rId28"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1.svg"/><Relationship Id="rId31" Type="http://schemas.openxmlformats.org/officeDocument/2006/relationships/image" Target="../media/image5.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17.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4.png"/><Relationship Id="rId8"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png"/><Relationship Id="rId2" Type="http://schemas.openxmlformats.org/officeDocument/2006/relationships/hyperlink" Target="https://aws.amazon.com/architecture/icons/" TargetMode="External"/><Relationship Id="rId16" Type="http://schemas.openxmlformats.org/officeDocument/2006/relationships/image" Target="../media/image75.svg"/><Relationship Id="rId1" Type="http://schemas.openxmlformats.org/officeDocument/2006/relationships/slideLayout" Target="../slideLayouts/slideLayout44.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0.png"/><Relationship Id="rId39" Type="http://schemas.openxmlformats.org/officeDocument/2006/relationships/image" Target="../media/image113.svg"/><Relationship Id="rId21" Type="http://schemas.openxmlformats.org/officeDocument/2006/relationships/image" Target="../media/image7.sv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svg"/><Relationship Id="rId7" Type="http://schemas.openxmlformats.org/officeDocument/2006/relationships/image" Target="../media/image83.pn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3.svg"/><Relationship Id="rId1" Type="http://schemas.openxmlformats.org/officeDocument/2006/relationships/slideLayout" Target="../slideLayouts/slideLayout45.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svg"/><Relationship Id="rId40" Type="http://schemas.openxmlformats.org/officeDocument/2006/relationships/image" Target="../media/image114.png"/><Relationship Id="rId45" Type="http://schemas.openxmlformats.org/officeDocument/2006/relationships/image" Target="../media/image119.sv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7.svg"/><Relationship Id="rId28" Type="http://schemas.openxmlformats.org/officeDocument/2006/relationships/image" Target="../media/image102.png"/><Relationship Id="rId36" Type="http://schemas.openxmlformats.org/officeDocument/2006/relationships/image" Target="../media/image110.png"/><Relationship Id="rId10" Type="http://schemas.openxmlformats.org/officeDocument/2006/relationships/image" Target="../media/image86.png"/><Relationship Id="rId19" Type="http://schemas.openxmlformats.org/officeDocument/2006/relationships/image" Target="../media/image95.svg"/><Relationship Id="rId31" Type="http://schemas.openxmlformats.org/officeDocument/2006/relationships/image" Target="../media/image105.svg"/><Relationship Id="rId44" Type="http://schemas.openxmlformats.org/officeDocument/2006/relationships/image" Target="../media/image118.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6.png"/><Relationship Id="rId27" Type="http://schemas.openxmlformats.org/officeDocument/2006/relationships/image" Target="../media/image101.svg"/><Relationship Id="rId30" Type="http://schemas.openxmlformats.org/officeDocument/2006/relationships/image" Target="../media/image104.png"/><Relationship Id="rId35" Type="http://schemas.openxmlformats.org/officeDocument/2006/relationships/image" Target="../media/image109.svg"/><Relationship Id="rId43" Type="http://schemas.openxmlformats.org/officeDocument/2006/relationships/image" Target="../media/image117.svg"/><Relationship Id="rId8" Type="http://schemas.openxmlformats.org/officeDocument/2006/relationships/image" Target="../media/image84.png"/><Relationship Id="rId3" Type="http://schemas.openxmlformats.org/officeDocument/2006/relationships/image" Target="../media/image79.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99.svg"/><Relationship Id="rId33" Type="http://schemas.openxmlformats.org/officeDocument/2006/relationships/image" Target="../media/image107.svg"/><Relationship Id="rId38" Type="http://schemas.openxmlformats.org/officeDocument/2006/relationships/image" Target="../media/image112.png"/><Relationship Id="rId46" Type="http://schemas.openxmlformats.org/officeDocument/2006/relationships/image" Target="../media/image120.png"/><Relationship Id="rId20" Type="http://schemas.openxmlformats.org/officeDocument/2006/relationships/image" Target="../media/image6.png"/><Relationship Id="rId41" Type="http://schemas.openxmlformats.org/officeDocument/2006/relationships/image" Target="../media/image115.svg"/></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svg"/><Relationship Id="rId2" Type="http://schemas.openxmlformats.org/officeDocument/2006/relationships/image" Target="../media/image78.png"/><Relationship Id="rId16" Type="http://schemas.openxmlformats.org/officeDocument/2006/relationships/image" Target="../media/image135.svg"/><Relationship Id="rId1" Type="http://schemas.openxmlformats.org/officeDocument/2006/relationships/slideLayout" Target="../slideLayouts/slideLayout45.xml"/><Relationship Id="rId6" Type="http://schemas.openxmlformats.org/officeDocument/2006/relationships/image" Target="../media/image125.sv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svg"/><Relationship Id="rId4" Type="http://schemas.openxmlformats.org/officeDocument/2006/relationships/image" Target="../media/image123.svg"/><Relationship Id="rId9" Type="http://schemas.openxmlformats.org/officeDocument/2006/relationships/image" Target="../media/image128.png"/><Relationship Id="rId14" Type="http://schemas.openxmlformats.org/officeDocument/2006/relationships/image" Target="../media/image133.svg"/></Relationships>
</file>

<file path=ppt/slides/_rels/slide31.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svg"/><Relationship Id="rId3" Type="http://schemas.openxmlformats.org/officeDocument/2006/relationships/image" Target="../media/image138.png"/><Relationship Id="rId7" Type="http://schemas.openxmlformats.org/officeDocument/2006/relationships/image" Target="../media/image142.svg"/><Relationship Id="rId12" Type="http://schemas.openxmlformats.org/officeDocument/2006/relationships/image" Target="../media/image147.png"/><Relationship Id="rId2" Type="http://schemas.openxmlformats.org/officeDocument/2006/relationships/notesSlide" Target="../notesSlides/notesSlide6.xml"/><Relationship Id="rId16" Type="http://schemas.openxmlformats.org/officeDocument/2006/relationships/image" Target="../media/image151.svg"/><Relationship Id="rId1" Type="http://schemas.openxmlformats.org/officeDocument/2006/relationships/slideLayout" Target="../slideLayouts/slideLayout26.xml"/><Relationship Id="rId6" Type="http://schemas.openxmlformats.org/officeDocument/2006/relationships/image" Target="../media/image141.png"/><Relationship Id="rId11" Type="http://schemas.openxmlformats.org/officeDocument/2006/relationships/image" Target="../media/image146.sv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svg"/><Relationship Id="rId14" Type="http://schemas.openxmlformats.org/officeDocument/2006/relationships/image" Target="../media/image149.png"/></Relationships>
</file>

<file path=ppt/slides/_rels/slide3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6.xml"/><Relationship Id="rId5" Type="http://schemas.openxmlformats.org/officeDocument/2006/relationships/image" Target="../media/image155.png"/><Relationship Id="rId4" Type="http://schemas.openxmlformats.org/officeDocument/2006/relationships/image" Target="../media/image154.png"/></Relationships>
</file>

<file path=ppt/slides/_rels/slide34.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167.png"/><Relationship Id="rId18" Type="http://schemas.openxmlformats.org/officeDocument/2006/relationships/image" Target="../media/image172.svg"/><Relationship Id="rId3" Type="http://schemas.openxmlformats.org/officeDocument/2006/relationships/image" Target="../media/image157.png"/><Relationship Id="rId21" Type="http://schemas.openxmlformats.org/officeDocument/2006/relationships/image" Target="../media/image175.png"/><Relationship Id="rId7" Type="http://schemas.openxmlformats.org/officeDocument/2006/relationships/image" Target="../media/image161.png"/><Relationship Id="rId12" Type="http://schemas.openxmlformats.org/officeDocument/2006/relationships/image" Target="../media/image166.svg"/><Relationship Id="rId17" Type="http://schemas.openxmlformats.org/officeDocument/2006/relationships/image" Target="../media/image171.png"/><Relationship Id="rId2" Type="http://schemas.openxmlformats.org/officeDocument/2006/relationships/image" Target="../media/image156.png"/><Relationship Id="rId16" Type="http://schemas.openxmlformats.org/officeDocument/2006/relationships/image" Target="../media/image170.svg"/><Relationship Id="rId20" Type="http://schemas.openxmlformats.org/officeDocument/2006/relationships/image" Target="../media/image174.svg"/><Relationship Id="rId1" Type="http://schemas.openxmlformats.org/officeDocument/2006/relationships/slideLayout" Target="../slideLayouts/slideLayout26.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svg"/><Relationship Id="rId5" Type="http://schemas.openxmlformats.org/officeDocument/2006/relationships/image" Target="../media/image159.svg"/><Relationship Id="rId15" Type="http://schemas.openxmlformats.org/officeDocument/2006/relationships/image" Target="../media/image169.png"/><Relationship Id="rId23" Type="http://schemas.openxmlformats.org/officeDocument/2006/relationships/image" Target="../media/image177.png"/><Relationship Id="rId10" Type="http://schemas.openxmlformats.org/officeDocument/2006/relationships/image" Target="../media/image164.svg"/><Relationship Id="rId19" Type="http://schemas.openxmlformats.org/officeDocument/2006/relationships/image" Target="../media/image173.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svg"/><Relationship Id="rId22" Type="http://schemas.openxmlformats.org/officeDocument/2006/relationships/image" Target="../media/image176.svg"/></Relationships>
</file>

<file path=ppt/slides/_rels/slide3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svg"/><Relationship Id="rId18" Type="http://schemas.openxmlformats.org/officeDocument/2006/relationships/image" Target="../media/image194.svg"/><Relationship Id="rId3" Type="http://schemas.openxmlformats.org/officeDocument/2006/relationships/image" Target="../media/image180.png"/><Relationship Id="rId21" Type="http://schemas.openxmlformats.org/officeDocument/2006/relationships/image" Target="../media/image197.png"/><Relationship Id="rId7" Type="http://schemas.openxmlformats.org/officeDocument/2006/relationships/image" Target="../media/image184.svg"/><Relationship Id="rId12" Type="http://schemas.openxmlformats.org/officeDocument/2006/relationships/image" Target="../media/image189.png"/><Relationship Id="rId17" Type="http://schemas.openxmlformats.org/officeDocument/2006/relationships/image" Target="../media/image193.png"/><Relationship Id="rId2" Type="http://schemas.openxmlformats.org/officeDocument/2006/relationships/image" Target="../media/image179.png"/><Relationship Id="rId16" Type="http://schemas.openxmlformats.org/officeDocument/2006/relationships/image" Target="../media/image192.svg"/><Relationship Id="rId20" Type="http://schemas.openxmlformats.org/officeDocument/2006/relationships/image" Target="../media/image196.svg"/><Relationship Id="rId1" Type="http://schemas.openxmlformats.org/officeDocument/2006/relationships/slideLayout" Target="../slideLayouts/slideLayout26.xml"/><Relationship Id="rId6" Type="http://schemas.openxmlformats.org/officeDocument/2006/relationships/image" Target="../media/image183.png"/><Relationship Id="rId11" Type="http://schemas.openxmlformats.org/officeDocument/2006/relationships/image" Target="../media/image188.svg"/><Relationship Id="rId5" Type="http://schemas.openxmlformats.org/officeDocument/2006/relationships/image" Target="../media/image182.svg"/><Relationship Id="rId15" Type="http://schemas.openxmlformats.org/officeDocument/2006/relationships/image" Target="../media/image191.png"/><Relationship Id="rId10" Type="http://schemas.openxmlformats.org/officeDocument/2006/relationships/image" Target="../media/image187.png"/><Relationship Id="rId19" Type="http://schemas.openxmlformats.org/officeDocument/2006/relationships/image" Target="../media/image195.png"/><Relationship Id="rId4" Type="http://schemas.openxmlformats.org/officeDocument/2006/relationships/image" Target="../media/image181.png"/><Relationship Id="rId9" Type="http://schemas.openxmlformats.org/officeDocument/2006/relationships/image" Target="../media/image186.svg"/><Relationship Id="rId14" Type="http://schemas.openxmlformats.org/officeDocument/2006/relationships/image" Target="../media/image28.png"/><Relationship Id="rId22" Type="http://schemas.openxmlformats.org/officeDocument/2006/relationships/image" Target="../media/image198.svg"/></Relationships>
</file>

<file path=ppt/slides/_rels/slide36.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2" Type="http://schemas.openxmlformats.org/officeDocument/2006/relationships/image" Target="../media/image199.png"/><Relationship Id="rId1" Type="http://schemas.openxmlformats.org/officeDocument/2006/relationships/slideLayout" Target="../slideLayouts/slideLayout26.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37.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svg"/><Relationship Id="rId7" Type="http://schemas.openxmlformats.org/officeDocument/2006/relationships/image" Target="../media/image214.svg"/><Relationship Id="rId2" Type="http://schemas.openxmlformats.org/officeDocument/2006/relationships/image" Target="../media/image209.png"/><Relationship Id="rId1" Type="http://schemas.openxmlformats.org/officeDocument/2006/relationships/slideLayout" Target="../slideLayouts/slideLayout26.xml"/><Relationship Id="rId6" Type="http://schemas.openxmlformats.org/officeDocument/2006/relationships/image" Target="../media/image213.png"/><Relationship Id="rId11" Type="http://schemas.openxmlformats.org/officeDocument/2006/relationships/image" Target="../media/image218.svg"/><Relationship Id="rId5" Type="http://schemas.openxmlformats.org/officeDocument/2006/relationships/image" Target="../media/image212.sv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svg"/></Relationships>
</file>

<file path=ppt/slides/_rels/slide38.xml.rels><?xml version="1.0" encoding="UTF-8" standalone="yes"?>
<Relationships xmlns="http://schemas.openxmlformats.org/package/2006/relationships"><Relationship Id="rId3" Type="http://schemas.openxmlformats.org/officeDocument/2006/relationships/image" Target="../media/image220.svg"/><Relationship Id="rId2" Type="http://schemas.openxmlformats.org/officeDocument/2006/relationships/image" Target="../media/image21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svg"/><Relationship Id="rId3" Type="http://schemas.openxmlformats.org/officeDocument/2006/relationships/image" Target="../media/image222.png"/><Relationship Id="rId7" Type="http://schemas.openxmlformats.org/officeDocument/2006/relationships/image" Target="../media/image226.svg"/><Relationship Id="rId12" Type="http://schemas.openxmlformats.org/officeDocument/2006/relationships/image" Target="../media/image231.png"/><Relationship Id="rId17" Type="http://schemas.openxmlformats.org/officeDocument/2006/relationships/image" Target="../media/image236.svg"/><Relationship Id="rId2" Type="http://schemas.openxmlformats.org/officeDocument/2006/relationships/image" Target="../media/image221.png"/><Relationship Id="rId16" Type="http://schemas.openxmlformats.org/officeDocument/2006/relationships/image" Target="../media/image235.png"/><Relationship Id="rId1" Type="http://schemas.openxmlformats.org/officeDocument/2006/relationships/slideLayout" Target="../slideLayouts/slideLayout28.xml"/><Relationship Id="rId6" Type="http://schemas.openxmlformats.org/officeDocument/2006/relationships/image" Target="../media/image225.png"/><Relationship Id="rId11" Type="http://schemas.openxmlformats.org/officeDocument/2006/relationships/image" Target="../media/image230.svg"/><Relationship Id="rId5" Type="http://schemas.openxmlformats.org/officeDocument/2006/relationships/image" Target="../media/image224.png"/><Relationship Id="rId15" Type="http://schemas.openxmlformats.org/officeDocument/2006/relationships/image" Target="../media/image234.sv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svg"/><Relationship Id="rId14" Type="http://schemas.openxmlformats.org/officeDocument/2006/relationships/image" Target="../media/image233.png"/></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svg"/><Relationship Id="rId18" Type="http://schemas.openxmlformats.org/officeDocument/2006/relationships/image" Target="../media/image253.png"/><Relationship Id="rId3" Type="http://schemas.openxmlformats.org/officeDocument/2006/relationships/image" Target="../media/image238.png"/><Relationship Id="rId21" Type="http://schemas.openxmlformats.org/officeDocument/2006/relationships/image" Target="../media/image256.svg"/><Relationship Id="rId7" Type="http://schemas.openxmlformats.org/officeDocument/2006/relationships/image" Target="../media/image242.svg"/><Relationship Id="rId12" Type="http://schemas.openxmlformats.org/officeDocument/2006/relationships/image" Target="../media/image247.png"/><Relationship Id="rId17" Type="http://schemas.openxmlformats.org/officeDocument/2006/relationships/image" Target="../media/image252.svg"/><Relationship Id="rId2" Type="http://schemas.openxmlformats.org/officeDocument/2006/relationships/image" Target="../media/image237.png"/><Relationship Id="rId16" Type="http://schemas.openxmlformats.org/officeDocument/2006/relationships/image" Target="../media/image251.png"/><Relationship Id="rId20" Type="http://schemas.openxmlformats.org/officeDocument/2006/relationships/image" Target="../media/image255.png"/><Relationship Id="rId1" Type="http://schemas.openxmlformats.org/officeDocument/2006/relationships/slideLayout" Target="../slideLayouts/slideLayout28.xml"/><Relationship Id="rId6" Type="http://schemas.openxmlformats.org/officeDocument/2006/relationships/image" Target="../media/image241.png"/><Relationship Id="rId11" Type="http://schemas.openxmlformats.org/officeDocument/2006/relationships/image" Target="../media/image246.svg"/><Relationship Id="rId5" Type="http://schemas.openxmlformats.org/officeDocument/2006/relationships/image" Target="../media/image240.png"/><Relationship Id="rId15" Type="http://schemas.openxmlformats.org/officeDocument/2006/relationships/image" Target="../media/image250.svg"/><Relationship Id="rId23" Type="http://schemas.openxmlformats.org/officeDocument/2006/relationships/image" Target="../media/image258.svg"/><Relationship Id="rId10" Type="http://schemas.openxmlformats.org/officeDocument/2006/relationships/image" Target="../media/image245.png"/><Relationship Id="rId19" Type="http://schemas.openxmlformats.org/officeDocument/2006/relationships/image" Target="../media/image254.svg"/><Relationship Id="rId4" Type="http://schemas.openxmlformats.org/officeDocument/2006/relationships/image" Target="../media/image239.svg"/><Relationship Id="rId9" Type="http://schemas.openxmlformats.org/officeDocument/2006/relationships/image" Target="../media/image244.svg"/><Relationship Id="rId14" Type="http://schemas.openxmlformats.org/officeDocument/2006/relationships/image" Target="../media/image249.png"/><Relationship Id="rId22" Type="http://schemas.openxmlformats.org/officeDocument/2006/relationships/image" Target="../media/image257.png"/></Relationships>
</file>

<file path=ppt/slides/_rels/slide41.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svg"/><Relationship Id="rId2" Type="http://schemas.openxmlformats.org/officeDocument/2006/relationships/image" Target="../media/image259.png"/><Relationship Id="rId1" Type="http://schemas.openxmlformats.org/officeDocument/2006/relationships/slideLayout" Target="../slideLayouts/slideLayout28.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svg"/></Relationships>
</file>

<file path=ppt/slides/_rels/slide42.xml.rels><?xml version="1.0" encoding="UTF-8" standalone="yes"?>
<Relationships xmlns="http://schemas.openxmlformats.org/package/2006/relationships"><Relationship Id="rId3" Type="http://schemas.openxmlformats.org/officeDocument/2006/relationships/image" Target="../media/image267.svg"/><Relationship Id="rId2" Type="http://schemas.openxmlformats.org/officeDocument/2006/relationships/image" Target="../media/image26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31.xml"/><Relationship Id="rId5" Type="http://schemas.openxmlformats.org/officeDocument/2006/relationships/image" Target="../media/image271.svg"/><Relationship Id="rId4" Type="http://schemas.openxmlformats.org/officeDocument/2006/relationships/image" Target="../media/image270.png"/></Relationships>
</file>

<file path=ppt/slides/_rels/slide44.xml.rels><?xml version="1.0" encoding="UTF-8" standalone="yes"?>
<Relationships xmlns="http://schemas.openxmlformats.org/package/2006/relationships"><Relationship Id="rId3" Type="http://schemas.openxmlformats.org/officeDocument/2006/relationships/image" Target="../media/image273.svg"/><Relationship Id="rId2" Type="http://schemas.openxmlformats.org/officeDocument/2006/relationships/image" Target="../media/image272.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35.xml"/><Relationship Id="rId6" Type="http://schemas.openxmlformats.org/officeDocument/2006/relationships/image" Target="../media/image278.svg"/><Relationship Id="rId5" Type="http://schemas.openxmlformats.org/officeDocument/2006/relationships/image" Target="../media/image277.png"/><Relationship Id="rId4" Type="http://schemas.openxmlformats.org/officeDocument/2006/relationships/image" Target="../media/image276.png"/></Relationships>
</file>

<file path=ppt/slides/_rels/slide46.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90.svg"/><Relationship Id="rId3" Type="http://schemas.openxmlformats.org/officeDocument/2006/relationships/image" Target="../media/image280.svg"/><Relationship Id="rId7" Type="http://schemas.openxmlformats.org/officeDocument/2006/relationships/image" Target="../media/image284.svg"/><Relationship Id="rId12" Type="http://schemas.openxmlformats.org/officeDocument/2006/relationships/image" Target="../media/image289.png"/><Relationship Id="rId2" Type="http://schemas.openxmlformats.org/officeDocument/2006/relationships/image" Target="../media/image279.png"/><Relationship Id="rId1" Type="http://schemas.openxmlformats.org/officeDocument/2006/relationships/slideLayout" Target="../slideLayouts/slideLayout35.xml"/><Relationship Id="rId6" Type="http://schemas.openxmlformats.org/officeDocument/2006/relationships/image" Target="../media/image283.png"/><Relationship Id="rId11" Type="http://schemas.openxmlformats.org/officeDocument/2006/relationships/image" Target="../media/image288.svg"/><Relationship Id="rId5" Type="http://schemas.openxmlformats.org/officeDocument/2006/relationships/image" Target="../media/image282.svg"/><Relationship Id="rId10" Type="http://schemas.openxmlformats.org/officeDocument/2006/relationships/image" Target="../media/image287.png"/><Relationship Id="rId4" Type="http://schemas.openxmlformats.org/officeDocument/2006/relationships/image" Target="../media/image281.png"/><Relationship Id="rId9" Type="http://schemas.openxmlformats.org/officeDocument/2006/relationships/image" Target="../media/image286.svg"/></Relationships>
</file>

<file path=ppt/slides/_rels/slide47.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2.svg"/><Relationship Id="rId7" Type="http://schemas.openxmlformats.org/officeDocument/2006/relationships/image" Target="../media/image293.svg"/><Relationship Id="rId2" Type="http://schemas.openxmlformats.org/officeDocument/2006/relationships/image" Target="../media/image291.png"/><Relationship Id="rId1" Type="http://schemas.openxmlformats.org/officeDocument/2006/relationships/slideLayout" Target="../slideLayouts/slideLayout35.xml"/><Relationship Id="rId6" Type="http://schemas.openxmlformats.org/officeDocument/2006/relationships/image" Target="../media/image279.png"/><Relationship Id="rId5" Type="http://schemas.openxmlformats.org/officeDocument/2006/relationships/image" Target="../media/image284.svg"/><Relationship Id="rId4" Type="http://schemas.openxmlformats.org/officeDocument/2006/relationships/image" Target="../media/image283.png"/><Relationship Id="rId9" Type="http://schemas.openxmlformats.org/officeDocument/2006/relationships/image" Target="../media/image295.svg"/></Relationships>
</file>

<file path=ppt/slides/_rels/slide48.xml.rels><?xml version="1.0" encoding="UTF-8" standalone="yes"?>
<Relationships xmlns="http://schemas.openxmlformats.org/package/2006/relationships"><Relationship Id="rId3" Type="http://schemas.openxmlformats.org/officeDocument/2006/relationships/image" Target="../media/image297.svg"/><Relationship Id="rId2" Type="http://schemas.openxmlformats.org/officeDocument/2006/relationships/image" Target="../media/image296.png"/><Relationship Id="rId1" Type="http://schemas.openxmlformats.org/officeDocument/2006/relationships/slideLayout" Target="../slideLayouts/slideLayout35.xml"/><Relationship Id="rId5" Type="http://schemas.openxmlformats.org/officeDocument/2006/relationships/image" Target="../media/image299.svg"/><Relationship Id="rId4" Type="http://schemas.openxmlformats.org/officeDocument/2006/relationships/image" Target="../media/image298.png"/></Relationships>
</file>

<file path=ppt/slides/_rels/slide49.xml.rels><?xml version="1.0" encoding="UTF-8" standalone="yes"?>
<Relationships xmlns="http://schemas.openxmlformats.org/package/2006/relationships"><Relationship Id="rId3" Type="http://schemas.openxmlformats.org/officeDocument/2006/relationships/image" Target="../media/image301.svg"/><Relationship Id="rId2" Type="http://schemas.openxmlformats.org/officeDocument/2006/relationships/image" Target="../media/image300.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29.xml"/><Relationship Id="rId5" Type="http://schemas.openxmlformats.org/officeDocument/2006/relationships/image" Target="../media/image305.png"/><Relationship Id="rId4" Type="http://schemas.openxmlformats.org/officeDocument/2006/relationships/image" Target="../media/image304.png"/></Relationships>
</file>

<file path=ppt/slides/_rels/slide51.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29.xml"/><Relationship Id="rId6" Type="http://schemas.openxmlformats.org/officeDocument/2006/relationships/image" Target="../media/image310.svg"/><Relationship Id="rId5" Type="http://schemas.openxmlformats.org/officeDocument/2006/relationships/image" Target="../media/image309.png"/><Relationship Id="rId4" Type="http://schemas.openxmlformats.org/officeDocument/2006/relationships/image" Target="../media/image308.svg"/></Relationships>
</file>

<file path=ppt/slides/_rels/slide52.xml.rels><?xml version="1.0" encoding="UTF-8" standalone="yes"?>
<Relationships xmlns="http://schemas.openxmlformats.org/package/2006/relationships"><Relationship Id="rId3" Type="http://schemas.openxmlformats.org/officeDocument/2006/relationships/image" Target="../media/image312.svg"/><Relationship Id="rId2" Type="http://schemas.openxmlformats.org/officeDocument/2006/relationships/image" Target="../media/image311.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2.svg"/><Relationship Id="rId18" Type="http://schemas.openxmlformats.org/officeDocument/2006/relationships/image" Target="../media/image326.png"/><Relationship Id="rId3" Type="http://schemas.openxmlformats.org/officeDocument/2006/relationships/image" Target="../media/image8.png"/><Relationship Id="rId21" Type="http://schemas.openxmlformats.org/officeDocument/2006/relationships/image" Target="../media/image329.svg"/><Relationship Id="rId7" Type="http://schemas.openxmlformats.org/officeDocument/2006/relationships/image" Target="../media/image316.svg"/><Relationship Id="rId12" Type="http://schemas.openxmlformats.org/officeDocument/2006/relationships/image" Target="../media/image321.png"/><Relationship Id="rId17" Type="http://schemas.openxmlformats.org/officeDocument/2006/relationships/image" Target="../media/image325.svg"/><Relationship Id="rId25" Type="http://schemas.openxmlformats.org/officeDocument/2006/relationships/image" Target="../media/image333.svg"/><Relationship Id="rId2" Type="http://schemas.openxmlformats.org/officeDocument/2006/relationships/notesSlide" Target="../notesSlides/notesSlide7.xml"/><Relationship Id="rId16" Type="http://schemas.openxmlformats.org/officeDocument/2006/relationships/image" Target="../media/image324.png"/><Relationship Id="rId20" Type="http://schemas.openxmlformats.org/officeDocument/2006/relationships/image" Target="../media/image328.png"/><Relationship Id="rId1" Type="http://schemas.openxmlformats.org/officeDocument/2006/relationships/slideLayout" Target="../slideLayouts/slideLayout33.xml"/><Relationship Id="rId6" Type="http://schemas.openxmlformats.org/officeDocument/2006/relationships/image" Target="../media/image315.png"/><Relationship Id="rId11" Type="http://schemas.openxmlformats.org/officeDocument/2006/relationships/image" Target="../media/image320.svg"/><Relationship Id="rId24" Type="http://schemas.openxmlformats.org/officeDocument/2006/relationships/image" Target="../media/image332.png"/><Relationship Id="rId5" Type="http://schemas.openxmlformats.org/officeDocument/2006/relationships/image" Target="../media/image314.svg"/><Relationship Id="rId15" Type="http://schemas.openxmlformats.org/officeDocument/2006/relationships/image" Target="../media/image323.svg"/><Relationship Id="rId23" Type="http://schemas.openxmlformats.org/officeDocument/2006/relationships/image" Target="../media/image331.svg"/><Relationship Id="rId10" Type="http://schemas.openxmlformats.org/officeDocument/2006/relationships/image" Target="../media/image319.png"/><Relationship Id="rId19" Type="http://schemas.openxmlformats.org/officeDocument/2006/relationships/image" Target="../media/image327.svg"/><Relationship Id="rId4" Type="http://schemas.openxmlformats.org/officeDocument/2006/relationships/image" Target="../media/image313.png"/><Relationship Id="rId9" Type="http://schemas.openxmlformats.org/officeDocument/2006/relationships/image" Target="../media/image318.svg"/><Relationship Id="rId14" Type="http://schemas.openxmlformats.org/officeDocument/2006/relationships/image" Target="../media/image34.png"/><Relationship Id="rId22" Type="http://schemas.openxmlformats.org/officeDocument/2006/relationships/image" Target="../media/image330.png"/></Relationships>
</file>

<file path=ppt/slides/_rels/slide54.xml.rels><?xml version="1.0" encoding="UTF-8" standalone="yes"?>
<Relationships xmlns="http://schemas.openxmlformats.org/package/2006/relationships"><Relationship Id="rId13" Type="http://schemas.openxmlformats.org/officeDocument/2006/relationships/image" Target="../media/image341.svg"/><Relationship Id="rId18" Type="http://schemas.openxmlformats.org/officeDocument/2006/relationships/image" Target="../media/image346.png"/><Relationship Id="rId26" Type="http://schemas.openxmlformats.org/officeDocument/2006/relationships/image" Target="../media/image354.png"/><Relationship Id="rId39" Type="http://schemas.openxmlformats.org/officeDocument/2006/relationships/image" Target="../media/image367.svg"/><Relationship Id="rId21" Type="http://schemas.openxmlformats.org/officeDocument/2006/relationships/image" Target="../media/image349.svg"/><Relationship Id="rId34" Type="http://schemas.openxmlformats.org/officeDocument/2006/relationships/image" Target="../media/image362.png"/><Relationship Id="rId42" Type="http://schemas.openxmlformats.org/officeDocument/2006/relationships/image" Target="../media/image370.png"/><Relationship Id="rId7" Type="http://schemas.openxmlformats.org/officeDocument/2006/relationships/image" Target="../media/image337.svg"/><Relationship Id="rId2" Type="http://schemas.openxmlformats.org/officeDocument/2006/relationships/notesSlide" Target="../notesSlides/notesSlide8.xml"/><Relationship Id="rId16" Type="http://schemas.openxmlformats.org/officeDocument/2006/relationships/image" Target="../media/image344.png"/><Relationship Id="rId20" Type="http://schemas.openxmlformats.org/officeDocument/2006/relationships/image" Target="../media/image348.png"/><Relationship Id="rId29" Type="http://schemas.openxmlformats.org/officeDocument/2006/relationships/image" Target="../media/image357.svg"/><Relationship Id="rId41" Type="http://schemas.openxmlformats.org/officeDocument/2006/relationships/image" Target="../media/image369.svg"/><Relationship Id="rId1" Type="http://schemas.openxmlformats.org/officeDocument/2006/relationships/slideLayout" Target="../slideLayouts/slideLayout34.xml"/><Relationship Id="rId6" Type="http://schemas.openxmlformats.org/officeDocument/2006/relationships/image" Target="../media/image336.png"/><Relationship Id="rId11" Type="http://schemas.openxmlformats.org/officeDocument/2006/relationships/image" Target="../media/image339.svg"/><Relationship Id="rId24" Type="http://schemas.openxmlformats.org/officeDocument/2006/relationships/image" Target="../media/image352.png"/><Relationship Id="rId32" Type="http://schemas.openxmlformats.org/officeDocument/2006/relationships/image" Target="../media/image360.png"/><Relationship Id="rId37" Type="http://schemas.openxmlformats.org/officeDocument/2006/relationships/image" Target="../media/image365.svg"/><Relationship Id="rId40" Type="http://schemas.openxmlformats.org/officeDocument/2006/relationships/image" Target="../media/image368.png"/><Relationship Id="rId5" Type="http://schemas.openxmlformats.org/officeDocument/2006/relationships/image" Target="../media/image335.svg"/><Relationship Id="rId15" Type="http://schemas.openxmlformats.org/officeDocument/2006/relationships/image" Target="../media/image343.svg"/><Relationship Id="rId23" Type="http://schemas.openxmlformats.org/officeDocument/2006/relationships/image" Target="../media/image351.svg"/><Relationship Id="rId28" Type="http://schemas.openxmlformats.org/officeDocument/2006/relationships/image" Target="../media/image356.png"/><Relationship Id="rId36" Type="http://schemas.openxmlformats.org/officeDocument/2006/relationships/image" Target="../media/image364.png"/><Relationship Id="rId10" Type="http://schemas.openxmlformats.org/officeDocument/2006/relationships/image" Target="../media/image338.png"/><Relationship Id="rId19" Type="http://schemas.openxmlformats.org/officeDocument/2006/relationships/image" Target="../media/image347.svg"/><Relationship Id="rId31" Type="http://schemas.openxmlformats.org/officeDocument/2006/relationships/image" Target="../media/image359.svg"/><Relationship Id="rId4" Type="http://schemas.openxmlformats.org/officeDocument/2006/relationships/image" Target="../media/image334.png"/><Relationship Id="rId9" Type="http://schemas.openxmlformats.org/officeDocument/2006/relationships/image" Target="../media/image10.svg"/><Relationship Id="rId14" Type="http://schemas.openxmlformats.org/officeDocument/2006/relationships/image" Target="../media/image342.png"/><Relationship Id="rId22" Type="http://schemas.openxmlformats.org/officeDocument/2006/relationships/image" Target="../media/image350.png"/><Relationship Id="rId27" Type="http://schemas.openxmlformats.org/officeDocument/2006/relationships/image" Target="../media/image355.svg"/><Relationship Id="rId30" Type="http://schemas.openxmlformats.org/officeDocument/2006/relationships/image" Target="../media/image358.png"/><Relationship Id="rId35" Type="http://schemas.openxmlformats.org/officeDocument/2006/relationships/image" Target="../media/image363.svg"/><Relationship Id="rId43" Type="http://schemas.openxmlformats.org/officeDocument/2006/relationships/image" Target="../media/image371.svg"/><Relationship Id="rId8" Type="http://schemas.openxmlformats.org/officeDocument/2006/relationships/image" Target="../media/image9.png"/><Relationship Id="rId3" Type="http://schemas.openxmlformats.org/officeDocument/2006/relationships/image" Target="../media/image8.png"/><Relationship Id="rId12" Type="http://schemas.openxmlformats.org/officeDocument/2006/relationships/image" Target="../media/image340.png"/><Relationship Id="rId17" Type="http://schemas.openxmlformats.org/officeDocument/2006/relationships/image" Target="../media/image345.svg"/><Relationship Id="rId25" Type="http://schemas.openxmlformats.org/officeDocument/2006/relationships/image" Target="../media/image353.svg"/><Relationship Id="rId33" Type="http://schemas.openxmlformats.org/officeDocument/2006/relationships/image" Target="../media/image361.svg"/><Relationship Id="rId38" Type="http://schemas.openxmlformats.org/officeDocument/2006/relationships/image" Target="../media/image366.png"/></Relationships>
</file>

<file path=ppt/slides/_rels/slide55.xml.rels><?xml version="1.0" encoding="UTF-8" standalone="yes"?>
<Relationships xmlns="http://schemas.openxmlformats.org/package/2006/relationships"><Relationship Id="rId8" Type="http://schemas.openxmlformats.org/officeDocument/2006/relationships/image" Target="../media/image377.svg"/><Relationship Id="rId13" Type="http://schemas.openxmlformats.org/officeDocument/2006/relationships/image" Target="../media/image382.png"/><Relationship Id="rId18" Type="http://schemas.openxmlformats.org/officeDocument/2006/relationships/image" Target="../media/image387.svg"/><Relationship Id="rId26" Type="http://schemas.openxmlformats.org/officeDocument/2006/relationships/image" Target="../media/image395.svg"/><Relationship Id="rId3" Type="http://schemas.openxmlformats.org/officeDocument/2006/relationships/image" Target="../media/image372.png"/><Relationship Id="rId21" Type="http://schemas.openxmlformats.org/officeDocument/2006/relationships/image" Target="../media/image390.png"/><Relationship Id="rId7" Type="http://schemas.openxmlformats.org/officeDocument/2006/relationships/image" Target="../media/image376.png"/><Relationship Id="rId12" Type="http://schemas.openxmlformats.org/officeDocument/2006/relationships/image" Target="../media/image381.svg"/><Relationship Id="rId17" Type="http://schemas.openxmlformats.org/officeDocument/2006/relationships/image" Target="../media/image386.png"/><Relationship Id="rId25" Type="http://schemas.openxmlformats.org/officeDocument/2006/relationships/image" Target="../media/image394.png"/><Relationship Id="rId2" Type="http://schemas.openxmlformats.org/officeDocument/2006/relationships/image" Target="../media/image8.png"/><Relationship Id="rId16" Type="http://schemas.openxmlformats.org/officeDocument/2006/relationships/image" Target="../media/image385.svg"/><Relationship Id="rId20" Type="http://schemas.openxmlformats.org/officeDocument/2006/relationships/image" Target="../media/image389.svg"/><Relationship Id="rId29" Type="http://schemas.openxmlformats.org/officeDocument/2006/relationships/image" Target="../media/image398.png"/><Relationship Id="rId1" Type="http://schemas.openxmlformats.org/officeDocument/2006/relationships/slideLayout" Target="../slideLayouts/slideLayout34.xml"/><Relationship Id="rId6" Type="http://schemas.openxmlformats.org/officeDocument/2006/relationships/image" Target="../media/image375.svg"/><Relationship Id="rId11" Type="http://schemas.openxmlformats.org/officeDocument/2006/relationships/image" Target="../media/image380.png"/><Relationship Id="rId24" Type="http://schemas.openxmlformats.org/officeDocument/2006/relationships/image" Target="../media/image393.svg"/><Relationship Id="rId5" Type="http://schemas.openxmlformats.org/officeDocument/2006/relationships/image" Target="../media/image374.png"/><Relationship Id="rId15" Type="http://schemas.openxmlformats.org/officeDocument/2006/relationships/image" Target="../media/image384.png"/><Relationship Id="rId23" Type="http://schemas.openxmlformats.org/officeDocument/2006/relationships/image" Target="../media/image392.png"/><Relationship Id="rId28" Type="http://schemas.openxmlformats.org/officeDocument/2006/relationships/image" Target="../media/image397.svg"/><Relationship Id="rId10" Type="http://schemas.openxmlformats.org/officeDocument/2006/relationships/image" Target="../media/image379.svg"/><Relationship Id="rId19" Type="http://schemas.openxmlformats.org/officeDocument/2006/relationships/image" Target="../media/image388.png"/><Relationship Id="rId4" Type="http://schemas.openxmlformats.org/officeDocument/2006/relationships/image" Target="../media/image373.svg"/><Relationship Id="rId9" Type="http://schemas.openxmlformats.org/officeDocument/2006/relationships/image" Target="../media/image378.png"/><Relationship Id="rId14" Type="http://schemas.openxmlformats.org/officeDocument/2006/relationships/image" Target="../media/image383.svg"/><Relationship Id="rId22" Type="http://schemas.openxmlformats.org/officeDocument/2006/relationships/image" Target="../media/image391.svg"/><Relationship Id="rId27" Type="http://schemas.openxmlformats.org/officeDocument/2006/relationships/image" Target="../media/image396.png"/><Relationship Id="rId30" Type="http://schemas.openxmlformats.org/officeDocument/2006/relationships/image" Target="../media/image399.svg"/></Relationships>
</file>

<file path=ppt/slides/_rels/slide56.xml.rels><?xml version="1.0" encoding="UTF-8" standalone="yes"?>
<Relationships xmlns="http://schemas.openxmlformats.org/package/2006/relationships"><Relationship Id="rId13" Type="http://schemas.openxmlformats.org/officeDocument/2006/relationships/image" Target="../media/image410.png"/><Relationship Id="rId18" Type="http://schemas.openxmlformats.org/officeDocument/2006/relationships/image" Target="../media/image415.svg"/><Relationship Id="rId26" Type="http://schemas.openxmlformats.org/officeDocument/2006/relationships/image" Target="../media/image423.svg"/><Relationship Id="rId39" Type="http://schemas.openxmlformats.org/officeDocument/2006/relationships/image" Target="../media/image436.png"/><Relationship Id="rId21" Type="http://schemas.openxmlformats.org/officeDocument/2006/relationships/image" Target="../media/image418.png"/><Relationship Id="rId34" Type="http://schemas.openxmlformats.org/officeDocument/2006/relationships/image" Target="../media/image431.svg"/><Relationship Id="rId42" Type="http://schemas.openxmlformats.org/officeDocument/2006/relationships/image" Target="../media/image439.svg"/><Relationship Id="rId7" Type="http://schemas.openxmlformats.org/officeDocument/2006/relationships/image" Target="../media/image404.png"/><Relationship Id="rId2" Type="http://schemas.openxmlformats.org/officeDocument/2006/relationships/image" Target="../media/image8.png"/><Relationship Id="rId16" Type="http://schemas.openxmlformats.org/officeDocument/2006/relationships/image" Target="../media/image413.svg"/><Relationship Id="rId20" Type="http://schemas.openxmlformats.org/officeDocument/2006/relationships/image" Target="../media/image417.svg"/><Relationship Id="rId29" Type="http://schemas.openxmlformats.org/officeDocument/2006/relationships/image" Target="../media/image426.png"/><Relationship Id="rId41" Type="http://schemas.openxmlformats.org/officeDocument/2006/relationships/image" Target="../media/image438.png"/><Relationship Id="rId1" Type="http://schemas.openxmlformats.org/officeDocument/2006/relationships/slideLayout" Target="../slideLayouts/slideLayout34.xml"/><Relationship Id="rId6" Type="http://schemas.openxmlformats.org/officeDocument/2006/relationships/image" Target="../media/image403.svg"/><Relationship Id="rId11" Type="http://schemas.openxmlformats.org/officeDocument/2006/relationships/image" Target="../media/image408.png"/><Relationship Id="rId24" Type="http://schemas.openxmlformats.org/officeDocument/2006/relationships/image" Target="../media/image421.svg"/><Relationship Id="rId32" Type="http://schemas.openxmlformats.org/officeDocument/2006/relationships/image" Target="../media/image429.svg"/><Relationship Id="rId37" Type="http://schemas.openxmlformats.org/officeDocument/2006/relationships/image" Target="../media/image434.png"/><Relationship Id="rId40" Type="http://schemas.openxmlformats.org/officeDocument/2006/relationships/image" Target="../media/image437.svg"/><Relationship Id="rId5" Type="http://schemas.openxmlformats.org/officeDocument/2006/relationships/image" Target="../media/image402.png"/><Relationship Id="rId15" Type="http://schemas.openxmlformats.org/officeDocument/2006/relationships/image" Target="../media/image412.png"/><Relationship Id="rId23" Type="http://schemas.openxmlformats.org/officeDocument/2006/relationships/image" Target="../media/image420.png"/><Relationship Id="rId28" Type="http://schemas.openxmlformats.org/officeDocument/2006/relationships/image" Target="../media/image425.svg"/><Relationship Id="rId36" Type="http://schemas.openxmlformats.org/officeDocument/2006/relationships/image" Target="../media/image433.svg"/><Relationship Id="rId10" Type="http://schemas.openxmlformats.org/officeDocument/2006/relationships/image" Target="../media/image407.svg"/><Relationship Id="rId19" Type="http://schemas.openxmlformats.org/officeDocument/2006/relationships/image" Target="../media/image416.png"/><Relationship Id="rId31" Type="http://schemas.openxmlformats.org/officeDocument/2006/relationships/image" Target="../media/image428.png"/><Relationship Id="rId44" Type="http://schemas.openxmlformats.org/officeDocument/2006/relationships/image" Target="../media/image441.svg"/><Relationship Id="rId4" Type="http://schemas.openxmlformats.org/officeDocument/2006/relationships/image" Target="../media/image401.svg"/><Relationship Id="rId9" Type="http://schemas.openxmlformats.org/officeDocument/2006/relationships/image" Target="../media/image406.png"/><Relationship Id="rId14" Type="http://schemas.openxmlformats.org/officeDocument/2006/relationships/image" Target="../media/image411.svg"/><Relationship Id="rId22" Type="http://schemas.openxmlformats.org/officeDocument/2006/relationships/image" Target="../media/image419.svg"/><Relationship Id="rId27" Type="http://schemas.openxmlformats.org/officeDocument/2006/relationships/image" Target="../media/image424.png"/><Relationship Id="rId30" Type="http://schemas.openxmlformats.org/officeDocument/2006/relationships/image" Target="../media/image427.svg"/><Relationship Id="rId35" Type="http://schemas.openxmlformats.org/officeDocument/2006/relationships/image" Target="../media/image432.png"/><Relationship Id="rId43" Type="http://schemas.openxmlformats.org/officeDocument/2006/relationships/image" Target="../media/image440.png"/><Relationship Id="rId8" Type="http://schemas.openxmlformats.org/officeDocument/2006/relationships/image" Target="../media/image405.svg"/><Relationship Id="rId3" Type="http://schemas.openxmlformats.org/officeDocument/2006/relationships/image" Target="../media/image400.png"/><Relationship Id="rId12" Type="http://schemas.openxmlformats.org/officeDocument/2006/relationships/image" Target="../media/image409.svg"/><Relationship Id="rId17" Type="http://schemas.openxmlformats.org/officeDocument/2006/relationships/image" Target="../media/image414.png"/><Relationship Id="rId25" Type="http://schemas.openxmlformats.org/officeDocument/2006/relationships/image" Target="../media/image422.png"/><Relationship Id="rId33" Type="http://schemas.openxmlformats.org/officeDocument/2006/relationships/image" Target="../media/image430.png"/><Relationship Id="rId38" Type="http://schemas.openxmlformats.org/officeDocument/2006/relationships/image" Target="../media/image435.svg"/></Relationships>
</file>

<file path=ppt/slides/_rels/slide57.xml.rels><?xml version="1.0" encoding="UTF-8" standalone="yes"?>
<Relationships xmlns="http://schemas.openxmlformats.org/package/2006/relationships"><Relationship Id="rId13" Type="http://schemas.openxmlformats.org/officeDocument/2006/relationships/image" Target="../media/image452.png"/><Relationship Id="rId18" Type="http://schemas.openxmlformats.org/officeDocument/2006/relationships/image" Target="../media/image457.svg"/><Relationship Id="rId26" Type="http://schemas.openxmlformats.org/officeDocument/2006/relationships/image" Target="../media/image465.svg"/><Relationship Id="rId3" Type="http://schemas.openxmlformats.org/officeDocument/2006/relationships/image" Target="../media/image442.png"/><Relationship Id="rId21" Type="http://schemas.openxmlformats.org/officeDocument/2006/relationships/image" Target="../media/image460.png"/><Relationship Id="rId34" Type="http://schemas.openxmlformats.org/officeDocument/2006/relationships/image" Target="../media/image473.svg"/><Relationship Id="rId7" Type="http://schemas.openxmlformats.org/officeDocument/2006/relationships/image" Target="../media/image446.png"/><Relationship Id="rId12" Type="http://schemas.openxmlformats.org/officeDocument/2006/relationships/image" Target="../media/image451.svg"/><Relationship Id="rId17" Type="http://schemas.openxmlformats.org/officeDocument/2006/relationships/image" Target="../media/image456.png"/><Relationship Id="rId25" Type="http://schemas.openxmlformats.org/officeDocument/2006/relationships/image" Target="../media/image464.png"/><Relationship Id="rId33" Type="http://schemas.openxmlformats.org/officeDocument/2006/relationships/image" Target="../media/image472.png"/><Relationship Id="rId2" Type="http://schemas.openxmlformats.org/officeDocument/2006/relationships/image" Target="../media/image8.png"/><Relationship Id="rId16" Type="http://schemas.openxmlformats.org/officeDocument/2006/relationships/image" Target="../media/image455.svg"/><Relationship Id="rId20" Type="http://schemas.openxmlformats.org/officeDocument/2006/relationships/image" Target="../media/image459.svg"/><Relationship Id="rId29" Type="http://schemas.openxmlformats.org/officeDocument/2006/relationships/image" Target="../media/image468.png"/><Relationship Id="rId1" Type="http://schemas.openxmlformats.org/officeDocument/2006/relationships/slideLayout" Target="../slideLayouts/slideLayout34.xml"/><Relationship Id="rId6" Type="http://schemas.openxmlformats.org/officeDocument/2006/relationships/image" Target="../media/image445.svg"/><Relationship Id="rId11" Type="http://schemas.openxmlformats.org/officeDocument/2006/relationships/image" Target="../media/image450.png"/><Relationship Id="rId24" Type="http://schemas.openxmlformats.org/officeDocument/2006/relationships/image" Target="../media/image463.svg"/><Relationship Id="rId32" Type="http://schemas.openxmlformats.org/officeDocument/2006/relationships/image" Target="../media/image471.svg"/><Relationship Id="rId5" Type="http://schemas.openxmlformats.org/officeDocument/2006/relationships/image" Target="../media/image444.png"/><Relationship Id="rId15" Type="http://schemas.openxmlformats.org/officeDocument/2006/relationships/image" Target="../media/image454.png"/><Relationship Id="rId23" Type="http://schemas.openxmlformats.org/officeDocument/2006/relationships/image" Target="../media/image462.png"/><Relationship Id="rId28" Type="http://schemas.openxmlformats.org/officeDocument/2006/relationships/image" Target="../media/image467.svg"/><Relationship Id="rId36" Type="http://schemas.openxmlformats.org/officeDocument/2006/relationships/image" Target="../media/image475.svg"/><Relationship Id="rId10" Type="http://schemas.openxmlformats.org/officeDocument/2006/relationships/image" Target="../media/image449.svg"/><Relationship Id="rId19" Type="http://schemas.openxmlformats.org/officeDocument/2006/relationships/image" Target="../media/image458.png"/><Relationship Id="rId31" Type="http://schemas.openxmlformats.org/officeDocument/2006/relationships/image" Target="../media/image470.png"/><Relationship Id="rId4" Type="http://schemas.openxmlformats.org/officeDocument/2006/relationships/image" Target="../media/image443.svg"/><Relationship Id="rId9" Type="http://schemas.openxmlformats.org/officeDocument/2006/relationships/image" Target="../media/image448.png"/><Relationship Id="rId14" Type="http://schemas.openxmlformats.org/officeDocument/2006/relationships/image" Target="../media/image453.svg"/><Relationship Id="rId22" Type="http://schemas.openxmlformats.org/officeDocument/2006/relationships/image" Target="../media/image461.svg"/><Relationship Id="rId27" Type="http://schemas.openxmlformats.org/officeDocument/2006/relationships/image" Target="../media/image466.png"/><Relationship Id="rId30" Type="http://schemas.openxmlformats.org/officeDocument/2006/relationships/image" Target="../media/image469.svg"/><Relationship Id="rId35" Type="http://schemas.openxmlformats.org/officeDocument/2006/relationships/image" Target="../media/image474.png"/><Relationship Id="rId8" Type="http://schemas.openxmlformats.org/officeDocument/2006/relationships/image" Target="../media/image447.svg"/></Relationships>
</file>

<file path=ppt/slides/_rels/slide58.xml.rels><?xml version="1.0" encoding="UTF-8" standalone="yes"?>
<Relationships xmlns="http://schemas.openxmlformats.org/package/2006/relationships"><Relationship Id="rId8" Type="http://schemas.openxmlformats.org/officeDocument/2006/relationships/image" Target="../media/image481.svg"/><Relationship Id="rId13" Type="http://schemas.openxmlformats.org/officeDocument/2006/relationships/image" Target="../media/image486.png"/><Relationship Id="rId18" Type="http://schemas.openxmlformats.org/officeDocument/2006/relationships/image" Target="../media/image491.svg"/><Relationship Id="rId26" Type="http://schemas.openxmlformats.org/officeDocument/2006/relationships/image" Target="../media/image499.svg"/><Relationship Id="rId3" Type="http://schemas.openxmlformats.org/officeDocument/2006/relationships/image" Target="../media/image476.png"/><Relationship Id="rId21" Type="http://schemas.openxmlformats.org/officeDocument/2006/relationships/image" Target="../media/image494.png"/><Relationship Id="rId7" Type="http://schemas.openxmlformats.org/officeDocument/2006/relationships/image" Target="../media/image480.png"/><Relationship Id="rId12" Type="http://schemas.openxmlformats.org/officeDocument/2006/relationships/image" Target="../media/image485.svg"/><Relationship Id="rId17" Type="http://schemas.openxmlformats.org/officeDocument/2006/relationships/image" Target="../media/image490.png"/><Relationship Id="rId25" Type="http://schemas.openxmlformats.org/officeDocument/2006/relationships/image" Target="../media/image498.png"/><Relationship Id="rId2" Type="http://schemas.openxmlformats.org/officeDocument/2006/relationships/image" Target="../media/image8.png"/><Relationship Id="rId16" Type="http://schemas.openxmlformats.org/officeDocument/2006/relationships/image" Target="../media/image489.svg"/><Relationship Id="rId20" Type="http://schemas.openxmlformats.org/officeDocument/2006/relationships/image" Target="../media/image493.svg"/><Relationship Id="rId1" Type="http://schemas.openxmlformats.org/officeDocument/2006/relationships/slideLayout" Target="../slideLayouts/slideLayout34.xml"/><Relationship Id="rId6" Type="http://schemas.openxmlformats.org/officeDocument/2006/relationships/image" Target="../media/image479.svg"/><Relationship Id="rId11" Type="http://schemas.openxmlformats.org/officeDocument/2006/relationships/image" Target="../media/image484.png"/><Relationship Id="rId24" Type="http://schemas.openxmlformats.org/officeDocument/2006/relationships/image" Target="../media/image497.svg"/><Relationship Id="rId5" Type="http://schemas.openxmlformats.org/officeDocument/2006/relationships/image" Target="../media/image478.png"/><Relationship Id="rId15" Type="http://schemas.openxmlformats.org/officeDocument/2006/relationships/image" Target="../media/image488.png"/><Relationship Id="rId23" Type="http://schemas.openxmlformats.org/officeDocument/2006/relationships/image" Target="../media/image496.png"/><Relationship Id="rId28" Type="http://schemas.openxmlformats.org/officeDocument/2006/relationships/image" Target="../media/image501.svg"/><Relationship Id="rId10" Type="http://schemas.openxmlformats.org/officeDocument/2006/relationships/image" Target="../media/image483.svg"/><Relationship Id="rId19" Type="http://schemas.openxmlformats.org/officeDocument/2006/relationships/image" Target="../media/image492.png"/><Relationship Id="rId4" Type="http://schemas.openxmlformats.org/officeDocument/2006/relationships/image" Target="../media/image477.svg"/><Relationship Id="rId9" Type="http://schemas.openxmlformats.org/officeDocument/2006/relationships/image" Target="../media/image482.png"/><Relationship Id="rId14" Type="http://schemas.openxmlformats.org/officeDocument/2006/relationships/image" Target="../media/image487.svg"/><Relationship Id="rId22" Type="http://schemas.openxmlformats.org/officeDocument/2006/relationships/image" Target="../media/image495.svg"/><Relationship Id="rId27" Type="http://schemas.openxmlformats.org/officeDocument/2006/relationships/image" Target="../media/image500.png"/></Relationships>
</file>

<file path=ppt/slides/_rels/slide59.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image" Target="../media/image503.png"/><Relationship Id="rId7" Type="http://schemas.openxmlformats.org/officeDocument/2006/relationships/image" Target="../media/image506.svg"/><Relationship Id="rId2" Type="http://schemas.openxmlformats.org/officeDocument/2006/relationships/image" Target="../media/image502.png"/><Relationship Id="rId1" Type="http://schemas.openxmlformats.org/officeDocument/2006/relationships/slideLayout" Target="../slideLayouts/slideLayout31.xml"/><Relationship Id="rId6" Type="http://schemas.openxmlformats.org/officeDocument/2006/relationships/image" Target="../media/image505.png"/><Relationship Id="rId11" Type="http://schemas.openxmlformats.org/officeDocument/2006/relationships/image" Target="../media/image510.svg"/><Relationship Id="rId5" Type="http://schemas.openxmlformats.org/officeDocument/2006/relationships/image" Target="../media/image504.png"/><Relationship Id="rId10" Type="http://schemas.openxmlformats.org/officeDocument/2006/relationships/image" Target="../media/image509.png"/><Relationship Id="rId4" Type="http://schemas.openxmlformats.org/officeDocument/2006/relationships/image" Target="../media/image29.png"/><Relationship Id="rId9" Type="http://schemas.openxmlformats.org/officeDocument/2006/relationships/image" Target="../media/image508.sv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7.xml"/><Relationship Id="rId1" Type="http://schemas.openxmlformats.org/officeDocument/2006/relationships/slideLayout" Target="../slideLayouts/slideLayout23.xml"/><Relationship Id="rId6" Type="http://schemas.openxmlformats.org/officeDocument/2006/relationships/slide" Target="slide20.xml"/><Relationship Id="rId5" Type="http://schemas.openxmlformats.org/officeDocument/2006/relationships/slide" Target="slide23.xml"/><Relationship Id="rId4" Type="http://schemas.openxmlformats.org/officeDocument/2006/relationships/slide" Target="slide13.xml"/></Relationships>
</file>

<file path=ppt/slides/_rels/slide60.xml.rels><?xml version="1.0" encoding="UTF-8" standalone="yes"?>
<Relationships xmlns="http://schemas.openxmlformats.org/package/2006/relationships"><Relationship Id="rId3" Type="http://schemas.openxmlformats.org/officeDocument/2006/relationships/image" Target="../media/image512.png"/><Relationship Id="rId7" Type="http://schemas.openxmlformats.org/officeDocument/2006/relationships/image" Target="../media/image516.svg"/><Relationship Id="rId2" Type="http://schemas.openxmlformats.org/officeDocument/2006/relationships/image" Target="../media/image511.png"/><Relationship Id="rId1" Type="http://schemas.openxmlformats.org/officeDocument/2006/relationships/slideLayout" Target="../slideLayouts/slideLayout31.xml"/><Relationship Id="rId6" Type="http://schemas.openxmlformats.org/officeDocument/2006/relationships/image" Target="../media/image515.png"/><Relationship Id="rId5" Type="http://schemas.openxmlformats.org/officeDocument/2006/relationships/image" Target="../media/image514.svg"/><Relationship Id="rId4" Type="http://schemas.openxmlformats.org/officeDocument/2006/relationships/image" Target="../media/image513.png"/></Relationships>
</file>

<file path=ppt/slides/_rels/slide61.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520.png"/><Relationship Id="rId5" Type="http://schemas.openxmlformats.org/officeDocument/2006/relationships/image" Target="../media/image519.png"/><Relationship Id="rId4" Type="http://schemas.openxmlformats.org/officeDocument/2006/relationships/image" Target="../media/image518.png"/></Relationships>
</file>

<file path=ppt/slides/_rels/slide62.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31.xml"/><Relationship Id="rId5" Type="http://schemas.openxmlformats.org/officeDocument/2006/relationships/image" Target="../media/image524.png"/><Relationship Id="rId4" Type="http://schemas.openxmlformats.org/officeDocument/2006/relationships/image" Target="../media/image523.png"/></Relationships>
</file>

<file path=ppt/slides/_rels/slide63.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31.xml"/><Relationship Id="rId5" Type="http://schemas.openxmlformats.org/officeDocument/2006/relationships/image" Target="../media/image528.png"/><Relationship Id="rId4" Type="http://schemas.openxmlformats.org/officeDocument/2006/relationships/image" Target="../media/image527.png"/></Relationships>
</file>

<file path=ppt/slides/_rels/slide64.xml.rels><?xml version="1.0" encoding="UTF-8" standalone="yes"?>
<Relationships xmlns="http://schemas.openxmlformats.org/package/2006/relationships"><Relationship Id="rId8" Type="http://schemas.openxmlformats.org/officeDocument/2006/relationships/image" Target="../media/image535.svg"/><Relationship Id="rId3" Type="http://schemas.openxmlformats.org/officeDocument/2006/relationships/image" Target="../media/image530.png"/><Relationship Id="rId7" Type="http://schemas.openxmlformats.org/officeDocument/2006/relationships/image" Target="../media/image534.png"/><Relationship Id="rId2" Type="http://schemas.openxmlformats.org/officeDocument/2006/relationships/image" Target="../media/image529.png"/><Relationship Id="rId1" Type="http://schemas.openxmlformats.org/officeDocument/2006/relationships/slideLayout" Target="../slideLayouts/slideLayout31.xml"/><Relationship Id="rId6" Type="http://schemas.openxmlformats.org/officeDocument/2006/relationships/image" Target="../media/image533.svg"/><Relationship Id="rId5" Type="http://schemas.openxmlformats.org/officeDocument/2006/relationships/image" Target="../media/image532.png"/><Relationship Id="rId4" Type="http://schemas.openxmlformats.org/officeDocument/2006/relationships/image" Target="../media/image531.svg"/></Relationships>
</file>

<file path=ppt/slides/_rels/slide65.xml.rels><?xml version="1.0" encoding="UTF-8" standalone="yes"?>
<Relationships xmlns="http://schemas.openxmlformats.org/package/2006/relationships"><Relationship Id="rId8" Type="http://schemas.openxmlformats.org/officeDocument/2006/relationships/image" Target="../media/image542.png"/><Relationship Id="rId3" Type="http://schemas.openxmlformats.org/officeDocument/2006/relationships/image" Target="../media/image537.svg"/><Relationship Id="rId7" Type="http://schemas.openxmlformats.org/officeDocument/2006/relationships/image" Target="../media/image541.svg"/><Relationship Id="rId2" Type="http://schemas.openxmlformats.org/officeDocument/2006/relationships/image" Target="../media/image536.png"/><Relationship Id="rId1" Type="http://schemas.openxmlformats.org/officeDocument/2006/relationships/slideLayout" Target="../slideLayouts/slideLayout31.xml"/><Relationship Id="rId6" Type="http://schemas.openxmlformats.org/officeDocument/2006/relationships/image" Target="../media/image540.png"/><Relationship Id="rId5" Type="http://schemas.openxmlformats.org/officeDocument/2006/relationships/image" Target="../media/image539.svg"/><Relationship Id="rId4" Type="http://schemas.openxmlformats.org/officeDocument/2006/relationships/image" Target="../media/image538.png"/><Relationship Id="rId9" Type="http://schemas.openxmlformats.org/officeDocument/2006/relationships/image" Target="../media/image543.svg"/></Relationships>
</file>

<file path=ppt/slides/_rels/slide66.xml.rels><?xml version="1.0" encoding="UTF-8" standalone="yes"?>
<Relationships xmlns="http://schemas.openxmlformats.org/package/2006/relationships"><Relationship Id="rId3" Type="http://schemas.openxmlformats.org/officeDocument/2006/relationships/image" Target="../media/image545.svg"/><Relationship Id="rId2" Type="http://schemas.openxmlformats.org/officeDocument/2006/relationships/image" Target="../media/image544.png"/><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image" Target="../media/image546.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290.svg"/><Relationship Id="rId2" Type="http://schemas.openxmlformats.org/officeDocument/2006/relationships/image" Target="../media/image289.png"/><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3" Type="http://schemas.openxmlformats.org/officeDocument/2006/relationships/image" Target="../media/image548.svg"/><Relationship Id="rId2" Type="http://schemas.openxmlformats.org/officeDocument/2006/relationships/image" Target="../media/image54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0.xml.rels><?xml version="1.0" encoding="UTF-8" standalone="yes"?>
<Relationships xmlns="http://schemas.openxmlformats.org/package/2006/relationships"><Relationship Id="rId8" Type="http://schemas.openxmlformats.org/officeDocument/2006/relationships/image" Target="../media/image555.svg"/><Relationship Id="rId13" Type="http://schemas.openxmlformats.org/officeDocument/2006/relationships/image" Target="../media/image560.png"/><Relationship Id="rId18" Type="http://schemas.openxmlformats.org/officeDocument/2006/relationships/image" Target="../media/image565.svg"/><Relationship Id="rId26" Type="http://schemas.openxmlformats.org/officeDocument/2006/relationships/image" Target="../media/image573.svg"/><Relationship Id="rId3" Type="http://schemas.openxmlformats.org/officeDocument/2006/relationships/image" Target="../media/image550.png"/><Relationship Id="rId21" Type="http://schemas.openxmlformats.org/officeDocument/2006/relationships/image" Target="../media/image568.png"/><Relationship Id="rId7" Type="http://schemas.openxmlformats.org/officeDocument/2006/relationships/image" Target="../media/image554.png"/><Relationship Id="rId12" Type="http://schemas.openxmlformats.org/officeDocument/2006/relationships/image" Target="../media/image559.svg"/><Relationship Id="rId17" Type="http://schemas.openxmlformats.org/officeDocument/2006/relationships/image" Target="../media/image564.png"/><Relationship Id="rId25" Type="http://schemas.openxmlformats.org/officeDocument/2006/relationships/image" Target="../media/image572.png"/><Relationship Id="rId2" Type="http://schemas.openxmlformats.org/officeDocument/2006/relationships/image" Target="../media/image549.png"/><Relationship Id="rId16" Type="http://schemas.openxmlformats.org/officeDocument/2006/relationships/image" Target="../media/image563.svg"/><Relationship Id="rId20" Type="http://schemas.openxmlformats.org/officeDocument/2006/relationships/image" Target="../media/image567.svg"/><Relationship Id="rId1" Type="http://schemas.openxmlformats.org/officeDocument/2006/relationships/slideLayout" Target="../slideLayouts/slideLayout31.xml"/><Relationship Id="rId6" Type="http://schemas.openxmlformats.org/officeDocument/2006/relationships/image" Target="../media/image553.png"/><Relationship Id="rId11" Type="http://schemas.openxmlformats.org/officeDocument/2006/relationships/image" Target="../media/image558.png"/><Relationship Id="rId24" Type="http://schemas.openxmlformats.org/officeDocument/2006/relationships/image" Target="../media/image571.svg"/><Relationship Id="rId5" Type="http://schemas.openxmlformats.org/officeDocument/2006/relationships/image" Target="../media/image552.png"/><Relationship Id="rId15" Type="http://schemas.openxmlformats.org/officeDocument/2006/relationships/image" Target="../media/image562.png"/><Relationship Id="rId23" Type="http://schemas.openxmlformats.org/officeDocument/2006/relationships/image" Target="../media/image570.png"/><Relationship Id="rId10" Type="http://schemas.openxmlformats.org/officeDocument/2006/relationships/image" Target="../media/image557.svg"/><Relationship Id="rId19" Type="http://schemas.openxmlformats.org/officeDocument/2006/relationships/image" Target="../media/image566.png"/><Relationship Id="rId4" Type="http://schemas.openxmlformats.org/officeDocument/2006/relationships/image" Target="../media/image551.svg"/><Relationship Id="rId9" Type="http://schemas.openxmlformats.org/officeDocument/2006/relationships/image" Target="../media/image556.png"/><Relationship Id="rId14" Type="http://schemas.openxmlformats.org/officeDocument/2006/relationships/image" Target="../media/image561.svg"/><Relationship Id="rId22" Type="http://schemas.openxmlformats.org/officeDocument/2006/relationships/image" Target="../media/image569.svg"/></Relationships>
</file>

<file path=ppt/slides/_rels/slide71.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75.svg"/><Relationship Id="rId7" Type="http://schemas.openxmlformats.org/officeDocument/2006/relationships/image" Target="../media/image579.svg"/><Relationship Id="rId2" Type="http://schemas.openxmlformats.org/officeDocument/2006/relationships/image" Target="../media/image574.png"/><Relationship Id="rId1" Type="http://schemas.openxmlformats.org/officeDocument/2006/relationships/slideLayout" Target="../slideLayouts/slideLayout31.xml"/><Relationship Id="rId6" Type="http://schemas.openxmlformats.org/officeDocument/2006/relationships/image" Target="../media/image578.png"/><Relationship Id="rId5" Type="http://schemas.openxmlformats.org/officeDocument/2006/relationships/image" Target="../media/image577.svg"/><Relationship Id="rId4" Type="http://schemas.openxmlformats.org/officeDocument/2006/relationships/image" Target="../media/image576.png"/></Relationships>
</file>

<file path=ppt/slides/_rels/slide72.xml.rels><?xml version="1.0" encoding="UTF-8" standalone="yes"?>
<Relationships xmlns="http://schemas.openxmlformats.org/package/2006/relationships"><Relationship Id="rId3" Type="http://schemas.openxmlformats.org/officeDocument/2006/relationships/image" Target="../media/image582.svg"/><Relationship Id="rId2" Type="http://schemas.openxmlformats.org/officeDocument/2006/relationships/image" Target="../media/image581.png"/><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3" Type="http://schemas.openxmlformats.org/officeDocument/2006/relationships/image" Target="../media/image584.svg"/><Relationship Id="rId2" Type="http://schemas.openxmlformats.org/officeDocument/2006/relationships/image" Target="../media/image583.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586.png"/><Relationship Id="rId2" Type="http://schemas.openxmlformats.org/officeDocument/2006/relationships/image" Target="../media/image585.png"/><Relationship Id="rId1" Type="http://schemas.openxmlformats.org/officeDocument/2006/relationships/slideLayout" Target="../slideLayouts/slideLayout36.xml"/><Relationship Id="rId5" Type="http://schemas.openxmlformats.org/officeDocument/2006/relationships/image" Target="../media/image588.png"/><Relationship Id="rId4" Type="http://schemas.openxmlformats.org/officeDocument/2006/relationships/image" Target="../media/image587.png"/></Relationships>
</file>

<file path=ppt/slides/_rels/slide75.xml.rels><?xml version="1.0" encoding="UTF-8" standalone="yes"?>
<Relationships xmlns="http://schemas.openxmlformats.org/package/2006/relationships"><Relationship Id="rId3" Type="http://schemas.openxmlformats.org/officeDocument/2006/relationships/image" Target="../media/image590.svg"/><Relationship Id="rId7" Type="http://schemas.openxmlformats.org/officeDocument/2006/relationships/image" Target="../media/image594.svg"/><Relationship Id="rId2" Type="http://schemas.openxmlformats.org/officeDocument/2006/relationships/image" Target="../media/image589.png"/><Relationship Id="rId1" Type="http://schemas.openxmlformats.org/officeDocument/2006/relationships/slideLayout" Target="../slideLayouts/slideLayout36.xml"/><Relationship Id="rId6" Type="http://schemas.openxmlformats.org/officeDocument/2006/relationships/image" Target="../media/image593.png"/><Relationship Id="rId5" Type="http://schemas.openxmlformats.org/officeDocument/2006/relationships/image" Target="../media/image592.svg"/><Relationship Id="rId4" Type="http://schemas.openxmlformats.org/officeDocument/2006/relationships/image" Target="../media/image591.png"/></Relationships>
</file>

<file path=ppt/slides/_rels/slide76.xml.rels><?xml version="1.0" encoding="UTF-8" standalone="yes"?>
<Relationships xmlns="http://schemas.openxmlformats.org/package/2006/relationships"><Relationship Id="rId3" Type="http://schemas.openxmlformats.org/officeDocument/2006/relationships/image" Target="../media/image596.svg"/><Relationship Id="rId2" Type="http://schemas.openxmlformats.org/officeDocument/2006/relationships/image" Target="../media/image595.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8" Type="http://schemas.openxmlformats.org/officeDocument/2006/relationships/image" Target="../media/image602.png"/><Relationship Id="rId13" Type="http://schemas.openxmlformats.org/officeDocument/2006/relationships/image" Target="../media/image607.svg"/><Relationship Id="rId18" Type="http://schemas.openxmlformats.org/officeDocument/2006/relationships/image" Target="../media/image612.png"/><Relationship Id="rId26" Type="http://schemas.openxmlformats.org/officeDocument/2006/relationships/image" Target="../media/image620.png"/><Relationship Id="rId3" Type="http://schemas.openxmlformats.org/officeDocument/2006/relationships/image" Target="../media/image597.png"/><Relationship Id="rId21" Type="http://schemas.openxmlformats.org/officeDocument/2006/relationships/image" Target="../media/image615.svg"/><Relationship Id="rId7" Type="http://schemas.openxmlformats.org/officeDocument/2006/relationships/image" Target="../media/image601.svg"/><Relationship Id="rId12" Type="http://schemas.openxmlformats.org/officeDocument/2006/relationships/image" Target="../media/image606.png"/><Relationship Id="rId17" Type="http://schemas.openxmlformats.org/officeDocument/2006/relationships/image" Target="../media/image611.svg"/><Relationship Id="rId25" Type="http://schemas.openxmlformats.org/officeDocument/2006/relationships/image" Target="../media/image619.svg"/><Relationship Id="rId2" Type="http://schemas.openxmlformats.org/officeDocument/2006/relationships/notesSlide" Target="../notesSlides/notesSlide10.xml"/><Relationship Id="rId16" Type="http://schemas.openxmlformats.org/officeDocument/2006/relationships/image" Target="../media/image610.png"/><Relationship Id="rId20" Type="http://schemas.openxmlformats.org/officeDocument/2006/relationships/image" Target="../media/image614.png"/><Relationship Id="rId29" Type="http://schemas.openxmlformats.org/officeDocument/2006/relationships/image" Target="../media/image623.svg"/><Relationship Id="rId1" Type="http://schemas.openxmlformats.org/officeDocument/2006/relationships/slideLayout" Target="../slideLayouts/slideLayout36.xml"/><Relationship Id="rId6" Type="http://schemas.openxmlformats.org/officeDocument/2006/relationships/image" Target="../media/image600.png"/><Relationship Id="rId11" Type="http://schemas.openxmlformats.org/officeDocument/2006/relationships/image" Target="../media/image605.svg"/><Relationship Id="rId24" Type="http://schemas.openxmlformats.org/officeDocument/2006/relationships/image" Target="../media/image618.png"/><Relationship Id="rId5" Type="http://schemas.openxmlformats.org/officeDocument/2006/relationships/image" Target="../media/image599.png"/><Relationship Id="rId15" Type="http://schemas.openxmlformats.org/officeDocument/2006/relationships/image" Target="../media/image609.svg"/><Relationship Id="rId23" Type="http://schemas.openxmlformats.org/officeDocument/2006/relationships/image" Target="../media/image617.svg"/><Relationship Id="rId28" Type="http://schemas.openxmlformats.org/officeDocument/2006/relationships/image" Target="../media/image622.png"/><Relationship Id="rId10" Type="http://schemas.openxmlformats.org/officeDocument/2006/relationships/image" Target="../media/image604.png"/><Relationship Id="rId19" Type="http://schemas.openxmlformats.org/officeDocument/2006/relationships/image" Target="../media/image613.svg"/><Relationship Id="rId4" Type="http://schemas.openxmlformats.org/officeDocument/2006/relationships/image" Target="../media/image598.png"/><Relationship Id="rId9" Type="http://schemas.openxmlformats.org/officeDocument/2006/relationships/image" Target="../media/image603.svg"/><Relationship Id="rId14" Type="http://schemas.openxmlformats.org/officeDocument/2006/relationships/image" Target="../media/image608.png"/><Relationship Id="rId22" Type="http://schemas.openxmlformats.org/officeDocument/2006/relationships/image" Target="../media/image616.png"/><Relationship Id="rId27" Type="http://schemas.openxmlformats.org/officeDocument/2006/relationships/image" Target="../media/image621.svg"/></Relationships>
</file>

<file path=ppt/slides/_rels/slide78.xml.rels><?xml version="1.0" encoding="UTF-8" standalone="yes"?>
<Relationships xmlns="http://schemas.openxmlformats.org/package/2006/relationships"><Relationship Id="rId3" Type="http://schemas.openxmlformats.org/officeDocument/2006/relationships/image" Target="../media/image625.png"/><Relationship Id="rId7" Type="http://schemas.openxmlformats.org/officeDocument/2006/relationships/image" Target="../media/image629.png"/><Relationship Id="rId2" Type="http://schemas.openxmlformats.org/officeDocument/2006/relationships/image" Target="../media/image624.png"/><Relationship Id="rId1" Type="http://schemas.openxmlformats.org/officeDocument/2006/relationships/slideLayout" Target="../slideLayouts/slideLayout36.xml"/><Relationship Id="rId6" Type="http://schemas.openxmlformats.org/officeDocument/2006/relationships/image" Target="../media/image628.svg"/><Relationship Id="rId5" Type="http://schemas.openxmlformats.org/officeDocument/2006/relationships/image" Target="../media/image627.png"/><Relationship Id="rId4" Type="http://schemas.openxmlformats.org/officeDocument/2006/relationships/image" Target="../media/image626.png"/></Relationships>
</file>

<file path=ppt/slides/_rels/slide79.xml.rels><?xml version="1.0" encoding="UTF-8" standalone="yes"?>
<Relationships xmlns="http://schemas.openxmlformats.org/package/2006/relationships"><Relationship Id="rId8" Type="http://schemas.openxmlformats.org/officeDocument/2006/relationships/image" Target="../media/image636.png"/><Relationship Id="rId13" Type="http://schemas.openxmlformats.org/officeDocument/2006/relationships/image" Target="../media/image623.svg"/><Relationship Id="rId3" Type="http://schemas.openxmlformats.org/officeDocument/2006/relationships/image" Target="../media/image631.png"/><Relationship Id="rId7" Type="http://schemas.openxmlformats.org/officeDocument/2006/relationships/image" Target="../media/image635.svg"/><Relationship Id="rId12" Type="http://schemas.openxmlformats.org/officeDocument/2006/relationships/image" Target="../media/image622.png"/><Relationship Id="rId2" Type="http://schemas.openxmlformats.org/officeDocument/2006/relationships/image" Target="../media/image630.png"/><Relationship Id="rId1" Type="http://schemas.openxmlformats.org/officeDocument/2006/relationships/slideLayout" Target="../slideLayouts/slideLayout36.xml"/><Relationship Id="rId6" Type="http://schemas.openxmlformats.org/officeDocument/2006/relationships/image" Target="../media/image634.png"/><Relationship Id="rId11" Type="http://schemas.openxmlformats.org/officeDocument/2006/relationships/image" Target="../media/image639.svg"/><Relationship Id="rId5" Type="http://schemas.openxmlformats.org/officeDocument/2006/relationships/image" Target="../media/image633.svg"/><Relationship Id="rId15" Type="http://schemas.openxmlformats.org/officeDocument/2006/relationships/image" Target="../media/image641.svg"/><Relationship Id="rId10" Type="http://schemas.openxmlformats.org/officeDocument/2006/relationships/image" Target="../media/image638.png"/><Relationship Id="rId4" Type="http://schemas.openxmlformats.org/officeDocument/2006/relationships/image" Target="../media/image632.png"/><Relationship Id="rId9" Type="http://schemas.openxmlformats.org/officeDocument/2006/relationships/image" Target="../media/image637.svg"/><Relationship Id="rId14" Type="http://schemas.openxmlformats.org/officeDocument/2006/relationships/image" Target="../media/image64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8" Type="http://schemas.openxmlformats.org/officeDocument/2006/relationships/image" Target="../media/image648.png"/><Relationship Id="rId3" Type="http://schemas.openxmlformats.org/officeDocument/2006/relationships/image" Target="../media/image643.svg"/><Relationship Id="rId7" Type="http://schemas.openxmlformats.org/officeDocument/2006/relationships/image" Target="../media/image647.svg"/><Relationship Id="rId2" Type="http://schemas.openxmlformats.org/officeDocument/2006/relationships/image" Target="../media/image642.png"/><Relationship Id="rId1" Type="http://schemas.openxmlformats.org/officeDocument/2006/relationships/slideLayout" Target="../slideLayouts/slideLayout36.xml"/><Relationship Id="rId6" Type="http://schemas.openxmlformats.org/officeDocument/2006/relationships/image" Target="../media/image646.png"/><Relationship Id="rId5" Type="http://schemas.openxmlformats.org/officeDocument/2006/relationships/image" Target="../media/image645.svg"/><Relationship Id="rId4" Type="http://schemas.openxmlformats.org/officeDocument/2006/relationships/image" Target="../media/image644.png"/></Relationships>
</file>

<file path=ppt/slides/_rels/slide81.xml.rels><?xml version="1.0" encoding="UTF-8" standalone="yes"?>
<Relationships xmlns="http://schemas.openxmlformats.org/package/2006/relationships"><Relationship Id="rId13" Type="http://schemas.openxmlformats.org/officeDocument/2006/relationships/image" Target="../media/image660.svg"/><Relationship Id="rId18" Type="http://schemas.openxmlformats.org/officeDocument/2006/relationships/image" Target="../media/image665.png"/><Relationship Id="rId26" Type="http://schemas.openxmlformats.org/officeDocument/2006/relationships/image" Target="../media/image673.png"/><Relationship Id="rId3" Type="http://schemas.openxmlformats.org/officeDocument/2006/relationships/image" Target="../media/image650.svg"/><Relationship Id="rId21" Type="http://schemas.openxmlformats.org/officeDocument/2006/relationships/image" Target="../media/image668.svg"/><Relationship Id="rId7" Type="http://schemas.openxmlformats.org/officeDocument/2006/relationships/image" Target="../media/image654.svg"/><Relationship Id="rId12" Type="http://schemas.openxmlformats.org/officeDocument/2006/relationships/image" Target="../media/image659.png"/><Relationship Id="rId17" Type="http://schemas.openxmlformats.org/officeDocument/2006/relationships/image" Target="../media/image664.svg"/><Relationship Id="rId25" Type="http://schemas.openxmlformats.org/officeDocument/2006/relationships/image" Target="../media/image672.svg"/><Relationship Id="rId33" Type="http://schemas.openxmlformats.org/officeDocument/2006/relationships/image" Target="../media/image680.svg"/><Relationship Id="rId2" Type="http://schemas.openxmlformats.org/officeDocument/2006/relationships/image" Target="../media/image649.png"/><Relationship Id="rId16" Type="http://schemas.openxmlformats.org/officeDocument/2006/relationships/image" Target="../media/image663.png"/><Relationship Id="rId20" Type="http://schemas.openxmlformats.org/officeDocument/2006/relationships/image" Target="../media/image667.png"/><Relationship Id="rId29" Type="http://schemas.openxmlformats.org/officeDocument/2006/relationships/image" Target="../media/image676.svg"/><Relationship Id="rId1" Type="http://schemas.openxmlformats.org/officeDocument/2006/relationships/slideLayout" Target="../slideLayouts/slideLayout38.xml"/><Relationship Id="rId6" Type="http://schemas.openxmlformats.org/officeDocument/2006/relationships/image" Target="../media/image653.png"/><Relationship Id="rId11" Type="http://schemas.openxmlformats.org/officeDocument/2006/relationships/image" Target="../media/image658.svg"/><Relationship Id="rId24" Type="http://schemas.openxmlformats.org/officeDocument/2006/relationships/image" Target="../media/image671.png"/><Relationship Id="rId32" Type="http://schemas.openxmlformats.org/officeDocument/2006/relationships/image" Target="../media/image679.png"/><Relationship Id="rId5" Type="http://schemas.openxmlformats.org/officeDocument/2006/relationships/image" Target="../media/image652.svg"/><Relationship Id="rId15" Type="http://schemas.openxmlformats.org/officeDocument/2006/relationships/image" Target="../media/image662.svg"/><Relationship Id="rId23" Type="http://schemas.openxmlformats.org/officeDocument/2006/relationships/image" Target="../media/image670.svg"/><Relationship Id="rId28" Type="http://schemas.openxmlformats.org/officeDocument/2006/relationships/image" Target="../media/image675.png"/><Relationship Id="rId10" Type="http://schemas.openxmlformats.org/officeDocument/2006/relationships/image" Target="../media/image657.png"/><Relationship Id="rId19" Type="http://schemas.openxmlformats.org/officeDocument/2006/relationships/image" Target="../media/image666.svg"/><Relationship Id="rId31" Type="http://schemas.openxmlformats.org/officeDocument/2006/relationships/image" Target="../media/image678.svg"/><Relationship Id="rId4" Type="http://schemas.openxmlformats.org/officeDocument/2006/relationships/image" Target="../media/image651.png"/><Relationship Id="rId9" Type="http://schemas.openxmlformats.org/officeDocument/2006/relationships/image" Target="../media/image656.svg"/><Relationship Id="rId14" Type="http://schemas.openxmlformats.org/officeDocument/2006/relationships/image" Target="../media/image661.png"/><Relationship Id="rId22" Type="http://schemas.openxmlformats.org/officeDocument/2006/relationships/image" Target="../media/image669.png"/><Relationship Id="rId27" Type="http://schemas.openxmlformats.org/officeDocument/2006/relationships/image" Target="../media/image674.svg"/><Relationship Id="rId30" Type="http://schemas.openxmlformats.org/officeDocument/2006/relationships/image" Target="../media/image677.png"/><Relationship Id="rId8" Type="http://schemas.openxmlformats.org/officeDocument/2006/relationships/image" Target="../media/image655.png"/></Relationships>
</file>

<file path=ppt/slides/_rels/slide82.xml.rels><?xml version="1.0" encoding="UTF-8" standalone="yes"?>
<Relationships xmlns="http://schemas.openxmlformats.org/package/2006/relationships"><Relationship Id="rId3" Type="http://schemas.openxmlformats.org/officeDocument/2006/relationships/image" Target="../media/image682.svg"/><Relationship Id="rId2" Type="http://schemas.openxmlformats.org/officeDocument/2006/relationships/image" Target="../media/image681.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684.png"/><Relationship Id="rId7" Type="http://schemas.openxmlformats.org/officeDocument/2006/relationships/image" Target="../media/image688.svg"/><Relationship Id="rId2" Type="http://schemas.openxmlformats.org/officeDocument/2006/relationships/image" Target="../media/image683.png"/><Relationship Id="rId1" Type="http://schemas.openxmlformats.org/officeDocument/2006/relationships/slideLayout" Target="../slideLayouts/slideLayout36.xml"/><Relationship Id="rId6" Type="http://schemas.openxmlformats.org/officeDocument/2006/relationships/image" Target="../media/image687.png"/><Relationship Id="rId5" Type="http://schemas.openxmlformats.org/officeDocument/2006/relationships/image" Target="../media/image686.png"/><Relationship Id="rId4" Type="http://schemas.openxmlformats.org/officeDocument/2006/relationships/image" Target="../media/image685.png"/></Relationships>
</file>

<file path=ppt/slides/_rels/slide8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9.png"/><Relationship Id="rId1" Type="http://schemas.openxmlformats.org/officeDocument/2006/relationships/slideLayout" Target="../slideLayouts/slideLayout36.xml"/><Relationship Id="rId5" Type="http://schemas.openxmlformats.org/officeDocument/2006/relationships/image" Target="../media/image692.png"/><Relationship Id="rId4" Type="http://schemas.openxmlformats.org/officeDocument/2006/relationships/image" Target="../media/image691.png"/></Relationships>
</file>

<file path=ppt/slides/_rels/slide85.xml.rels><?xml version="1.0" encoding="UTF-8" standalone="yes"?>
<Relationships xmlns="http://schemas.openxmlformats.org/package/2006/relationships"><Relationship Id="rId3" Type="http://schemas.openxmlformats.org/officeDocument/2006/relationships/image" Target="../media/image694.png"/><Relationship Id="rId2" Type="http://schemas.openxmlformats.org/officeDocument/2006/relationships/image" Target="../media/image693.png"/><Relationship Id="rId1" Type="http://schemas.openxmlformats.org/officeDocument/2006/relationships/slideLayout" Target="../slideLayouts/slideLayout36.xml"/><Relationship Id="rId6" Type="http://schemas.openxmlformats.org/officeDocument/2006/relationships/image" Target="../media/image697.svg"/><Relationship Id="rId5" Type="http://schemas.openxmlformats.org/officeDocument/2006/relationships/image" Target="../media/image696.png"/><Relationship Id="rId4" Type="http://schemas.openxmlformats.org/officeDocument/2006/relationships/image" Target="../media/image695.png"/></Relationships>
</file>

<file path=ppt/slides/_rels/slide86.xml.rels><?xml version="1.0" encoding="UTF-8" standalone="yes"?>
<Relationships xmlns="http://schemas.openxmlformats.org/package/2006/relationships"><Relationship Id="rId8" Type="http://schemas.openxmlformats.org/officeDocument/2006/relationships/image" Target="../media/image704.png"/><Relationship Id="rId3" Type="http://schemas.openxmlformats.org/officeDocument/2006/relationships/image" Target="../media/image699.svg"/><Relationship Id="rId7" Type="http://schemas.openxmlformats.org/officeDocument/2006/relationships/image" Target="../media/image703.svg"/><Relationship Id="rId2" Type="http://schemas.openxmlformats.org/officeDocument/2006/relationships/image" Target="../media/image698.png"/><Relationship Id="rId1" Type="http://schemas.openxmlformats.org/officeDocument/2006/relationships/slideLayout" Target="../slideLayouts/slideLayout36.xml"/><Relationship Id="rId6" Type="http://schemas.openxmlformats.org/officeDocument/2006/relationships/image" Target="../media/image702.png"/><Relationship Id="rId5" Type="http://schemas.openxmlformats.org/officeDocument/2006/relationships/image" Target="../media/image701.svg"/><Relationship Id="rId4" Type="http://schemas.openxmlformats.org/officeDocument/2006/relationships/image" Target="../media/image700.png"/><Relationship Id="rId9" Type="http://schemas.openxmlformats.org/officeDocument/2006/relationships/image" Target="../media/image705.svg"/></Relationships>
</file>

<file path=ppt/slides/_rels/slide87.xml.rels><?xml version="1.0" encoding="UTF-8" standalone="yes"?>
<Relationships xmlns="http://schemas.openxmlformats.org/package/2006/relationships"><Relationship Id="rId3" Type="http://schemas.openxmlformats.org/officeDocument/2006/relationships/image" Target="../media/image707.svg"/><Relationship Id="rId2" Type="http://schemas.openxmlformats.org/officeDocument/2006/relationships/image" Target="../media/image706.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8" Type="http://schemas.openxmlformats.org/officeDocument/2006/relationships/image" Target="../media/image714.svg"/><Relationship Id="rId3" Type="http://schemas.openxmlformats.org/officeDocument/2006/relationships/image" Target="../media/image709.png"/><Relationship Id="rId7" Type="http://schemas.openxmlformats.org/officeDocument/2006/relationships/image" Target="../media/image713.png"/><Relationship Id="rId12" Type="http://schemas.openxmlformats.org/officeDocument/2006/relationships/image" Target="../media/image718.svg"/><Relationship Id="rId2" Type="http://schemas.openxmlformats.org/officeDocument/2006/relationships/image" Target="../media/image708.png"/><Relationship Id="rId1" Type="http://schemas.openxmlformats.org/officeDocument/2006/relationships/slideLayout" Target="../slideLayouts/slideLayout37.xml"/><Relationship Id="rId6" Type="http://schemas.openxmlformats.org/officeDocument/2006/relationships/image" Target="../media/image712.svg"/><Relationship Id="rId11" Type="http://schemas.openxmlformats.org/officeDocument/2006/relationships/image" Target="../media/image717.png"/><Relationship Id="rId5" Type="http://schemas.openxmlformats.org/officeDocument/2006/relationships/image" Target="../media/image711.png"/><Relationship Id="rId10" Type="http://schemas.openxmlformats.org/officeDocument/2006/relationships/image" Target="../media/image716.svg"/><Relationship Id="rId4" Type="http://schemas.openxmlformats.org/officeDocument/2006/relationships/image" Target="../media/image710.svg"/><Relationship Id="rId9" Type="http://schemas.openxmlformats.org/officeDocument/2006/relationships/image" Target="../media/image715.png"/></Relationships>
</file>

<file path=ppt/slides/_rels/slide89.xml.rels><?xml version="1.0" encoding="UTF-8" standalone="yes"?>
<Relationships xmlns="http://schemas.openxmlformats.org/package/2006/relationships"><Relationship Id="rId3" Type="http://schemas.openxmlformats.org/officeDocument/2006/relationships/image" Target="../media/image719.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720.svg"/></Relationships>
</file>

<file path=ppt/slides/_rels/slide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hyperlink" Target="https://aws.amazon.com/architecture/icons/" TargetMode="External"/><Relationship Id="rId1" Type="http://schemas.openxmlformats.org/officeDocument/2006/relationships/slideLayout" Target="../slideLayouts/slideLayout23.xml"/><Relationship Id="rId4" Type="http://schemas.openxmlformats.org/officeDocument/2006/relationships/slide" Target="slide20.xml"/></Relationships>
</file>

<file path=ppt/slides/_rels/slide90.xml.rels><?xml version="1.0" encoding="UTF-8" standalone="yes"?>
<Relationships xmlns="http://schemas.openxmlformats.org/package/2006/relationships"><Relationship Id="rId8" Type="http://schemas.openxmlformats.org/officeDocument/2006/relationships/image" Target="../media/image727.svg"/><Relationship Id="rId13" Type="http://schemas.openxmlformats.org/officeDocument/2006/relationships/image" Target="../media/image732.png"/><Relationship Id="rId18" Type="http://schemas.openxmlformats.org/officeDocument/2006/relationships/image" Target="../media/image737.svg"/><Relationship Id="rId3" Type="http://schemas.openxmlformats.org/officeDocument/2006/relationships/image" Target="../media/image722.svg"/><Relationship Id="rId7" Type="http://schemas.openxmlformats.org/officeDocument/2006/relationships/image" Target="../media/image726.png"/><Relationship Id="rId12" Type="http://schemas.openxmlformats.org/officeDocument/2006/relationships/image" Target="../media/image731.svg"/><Relationship Id="rId17" Type="http://schemas.openxmlformats.org/officeDocument/2006/relationships/image" Target="../media/image736.png"/><Relationship Id="rId2" Type="http://schemas.openxmlformats.org/officeDocument/2006/relationships/image" Target="../media/image721.png"/><Relationship Id="rId16" Type="http://schemas.openxmlformats.org/officeDocument/2006/relationships/image" Target="../media/image735.svg"/><Relationship Id="rId1" Type="http://schemas.openxmlformats.org/officeDocument/2006/relationships/slideLayout" Target="../slideLayouts/slideLayout35.xml"/><Relationship Id="rId6" Type="http://schemas.openxmlformats.org/officeDocument/2006/relationships/image" Target="../media/image725.svg"/><Relationship Id="rId11" Type="http://schemas.openxmlformats.org/officeDocument/2006/relationships/image" Target="../media/image730.png"/><Relationship Id="rId5" Type="http://schemas.openxmlformats.org/officeDocument/2006/relationships/image" Target="../media/image724.png"/><Relationship Id="rId15" Type="http://schemas.openxmlformats.org/officeDocument/2006/relationships/image" Target="../media/image734.png"/><Relationship Id="rId10" Type="http://schemas.openxmlformats.org/officeDocument/2006/relationships/image" Target="../media/image729.svg"/><Relationship Id="rId4" Type="http://schemas.openxmlformats.org/officeDocument/2006/relationships/image" Target="../media/image723.png"/><Relationship Id="rId9" Type="http://schemas.openxmlformats.org/officeDocument/2006/relationships/image" Target="../media/image728.png"/><Relationship Id="rId14" Type="http://schemas.openxmlformats.org/officeDocument/2006/relationships/image" Target="../media/image733.svg"/></Relationships>
</file>

<file path=ppt/slides/_rels/slide91.xml.rels><?xml version="1.0" encoding="UTF-8" standalone="yes"?>
<Relationships xmlns="http://schemas.openxmlformats.org/package/2006/relationships"><Relationship Id="rId3" Type="http://schemas.openxmlformats.org/officeDocument/2006/relationships/image" Target="../media/image739.svg"/><Relationship Id="rId2" Type="http://schemas.openxmlformats.org/officeDocument/2006/relationships/image" Target="../media/image738.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8" Type="http://schemas.openxmlformats.org/officeDocument/2006/relationships/image" Target="../media/image746.png"/><Relationship Id="rId3" Type="http://schemas.openxmlformats.org/officeDocument/2006/relationships/image" Target="../media/image741.svg"/><Relationship Id="rId7" Type="http://schemas.openxmlformats.org/officeDocument/2006/relationships/image" Target="../media/image745.svg"/><Relationship Id="rId2" Type="http://schemas.openxmlformats.org/officeDocument/2006/relationships/image" Target="../media/image740.png"/><Relationship Id="rId1" Type="http://schemas.openxmlformats.org/officeDocument/2006/relationships/slideLayout" Target="../slideLayouts/slideLayout26.xml"/><Relationship Id="rId6" Type="http://schemas.openxmlformats.org/officeDocument/2006/relationships/image" Target="../media/image744.png"/><Relationship Id="rId5" Type="http://schemas.openxmlformats.org/officeDocument/2006/relationships/image" Target="../media/image743.svg"/><Relationship Id="rId4" Type="http://schemas.openxmlformats.org/officeDocument/2006/relationships/image" Target="../media/image742.png"/><Relationship Id="rId9" Type="http://schemas.openxmlformats.org/officeDocument/2006/relationships/image" Target="../media/image747.svg"/></Relationships>
</file>

<file path=ppt/slides/_rels/slide93.xml.rels><?xml version="1.0" encoding="UTF-8" standalone="yes"?>
<Relationships xmlns="http://schemas.openxmlformats.org/package/2006/relationships"><Relationship Id="rId3" Type="http://schemas.openxmlformats.org/officeDocument/2006/relationships/image" Target="../media/image749.svg"/><Relationship Id="rId2" Type="http://schemas.openxmlformats.org/officeDocument/2006/relationships/image" Target="../media/image748.png"/><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751.svg"/><Relationship Id="rId2" Type="http://schemas.openxmlformats.org/officeDocument/2006/relationships/image" Target="../media/image750.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8" Type="http://schemas.openxmlformats.org/officeDocument/2006/relationships/image" Target="../media/image758.png"/><Relationship Id="rId13" Type="http://schemas.openxmlformats.org/officeDocument/2006/relationships/image" Target="../media/image763.svg"/><Relationship Id="rId3" Type="http://schemas.openxmlformats.org/officeDocument/2006/relationships/image" Target="../media/image753.png"/><Relationship Id="rId7" Type="http://schemas.openxmlformats.org/officeDocument/2006/relationships/image" Target="../media/image757.svg"/><Relationship Id="rId12" Type="http://schemas.openxmlformats.org/officeDocument/2006/relationships/image" Target="../media/image762.png"/><Relationship Id="rId17" Type="http://schemas.openxmlformats.org/officeDocument/2006/relationships/image" Target="../media/image767.svg"/><Relationship Id="rId2" Type="http://schemas.openxmlformats.org/officeDocument/2006/relationships/image" Target="../media/image752.png"/><Relationship Id="rId16" Type="http://schemas.openxmlformats.org/officeDocument/2006/relationships/image" Target="../media/image766.png"/><Relationship Id="rId1" Type="http://schemas.openxmlformats.org/officeDocument/2006/relationships/slideLayout" Target="../slideLayouts/slideLayout29.xml"/><Relationship Id="rId6" Type="http://schemas.openxmlformats.org/officeDocument/2006/relationships/image" Target="../media/image756.png"/><Relationship Id="rId11" Type="http://schemas.openxmlformats.org/officeDocument/2006/relationships/image" Target="../media/image761.svg"/><Relationship Id="rId5" Type="http://schemas.openxmlformats.org/officeDocument/2006/relationships/image" Target="../media/image755.png"/><Relationship Id="rId15" Type="http://schemas.openxmlformats.org/officeDocument/2006/relationships/image" Target="../media/image765.svg"/><Relationship Id="rId10" Type="http://schemas.openxmlformats.org/officeDocument/2006/relationships/image" Target="../media/image760.png"/><Relationship Id="rId4" Type="http://schemas.openxmlformats.org/officeDocument/2006/relationships/image" Target="../media/image754.png"/><Relationship Id="rId9" Type="http://schemas.openxmlformats.org/officeDocument/2006/relationships/image" Target="../media/image759.svg"/><Relationship Id="rId14" Type="http://schemas.openxmlformats.org/officeDocument/2006/relationships/image" Target="../media/image764.png"/></Relationships>
</file>

<file path=ppt/slides/_rels/slide96.xml.rels><?xml version="1.0" encoding="UTF-8" standalone="yes"?>
<Relationships xmlns="http://schemas.openxmlformats.org/package/2006/relationships"><Relationship Id="rId8" Type="http://schemas.openxmlformats.org/officeDocument/2006/relationships/image" Target="../media/image774.png"/><Relationship Id="rId13" Type="http://schemas.openxmlformats.org/officeDocument/2006/relationships/image" Target="../media/image779.svg"/><Relationship Id="rId3" Type="http://schemas.openxmlformats.org/officeDocument/2006/relationships/image" Target="../media/image769.png"/><Relationship Id="rId7" Type="http://schemas.openxmlformats.org/officeDocument/2006/relationships/image" Target="../media/image773.svg"/><Relationship Id="rId12" Type="http://schemas.openxmlformats.org/officeDocument/2006/relationships/image" Target="../media/image778.png"/><Relationship Id="rId2" Type="http://schemas.openxmlformats.org/officeDocument/2006/relationships/image" Target="../media/image768.png"/><Relationship Id="rId1" Type="http://schemas.openxmlformats.org/officeDocument/2006/relationships/slideLayout" Target="../slideLayouts/slideLayout29.xml"/><Relationship Id="rId6" Type="http://schemas.openxmlformats.org/officeDocument/2006/relationships/image" Target="../media/image772.png"/><Relationship Id="rId11" Type="http://schemas.openxmlformats.org/officeDocument/2006/relationships/image" Target="../media/image777.svg"/><Relationship Id="rId5" Type="http://schemas.openxmlformats.org/officeDocument/2006/relationships/image" Target="../media/image771.png"/><Relationship Id="rId10" Type="http://schemas.openxmlformats.org/officeDocument/2006/relationships/image" Target="../media/image776.png"/><Relationship Id="rId4" Type="http://schemas.openxmlformats.org/officeDocument/2006/relationships/image" Target="../media/image770.png"/><Relationship Id="rId9" Type="http://schemas.openxmlformats.org/officeDocument/2006/relationships/image" Target="../media/image775.svg"/></Relationships>
</file>

<file path=ppt/slides/_rels/slide97.xml.rels><?xml version="1.0" encoding="UTF-8" standalone="yes"?>
<Relationships xmlns="http://schemas.openxmlformats.org/package/2006/relationships"><Relationship Id="rId13" Type="http://schemas.openxmlformats.org/officeDocument/2006/relationships/image" Target="../media/image791.png"/><Relationship Id="rId18" Type="http://schemas.openxmlformats.org/officeDocument/2006/relationships/image" Target="../media/image796.svg"/><Relationship Id="rId26" Type="http://schemas.openxmlformats.org/officeDocument/2006/relationships/image" Target="../media/image804.svg"/><Relationship Id="rId21" Type="http://schemas.openxmlformats.org/officeDocument/2006/relationships/image" Target="../media/image799.png"/><Relationship Id="rId34" Type="http://schemas.openxmlformats.org/officeDocument/2006/relationships/image" Target="../media/image812.svg"/><Relationship Id="rId7" Type="http://schemas.openxmlformats.org/officeDocument/2006/relationships/image" Target="../media/image785.png"/><Relationship Id="rId12" Type="http://schemas.openxmlformats.org/officeDocument/2006/relationships/image" Target="../media/image790.svg"/><Relationship Id="rId17" Type="http://schemas.openxmlformats.org/officeDocument/2006/relationships/image" Target="../media/image795.png"/><Relationship Id="rId25" Type="http://schemas.openxmlformats.org/officeDocument/2006/relationships/image" Target="../media/image803.png"/><Relationship Id="rId33" Type="http://schemas.openxmlformats.org/officeDocument/2006/relationships/image" Target="../media/image811.png"/><Relationship Id="rId38" Type="http://schemas.openxmlformats.org/officeDocument/2006/relationships/image" Target="../media/image767.svg"/><Relationship Id="rId2" Type="http://schemas.openxmlformats.org/officeDocument/2006/relationships/image" Target="../media/image780.png"/><Relationship Id="rId16" Type="http://schemas.openxmlformats.org/officeDocument/2006/relationships/image" Target="../media/image794.svg"/><Relationship Id="rId20" Type="http://schemas.openxmlformats.org/officeDocument/2006/relationships/image" Target="../media/image798.svg"/><Relationship Id="rId29" Type="http://schemas.openxmlformats.org/officeDocument/2006/relationships/image" Target="../media/image807.png"/><Relationship Id="rId1" Type="http://schemas.openxmlformats.org/officeDocument/2006/relationships/slideLayout" Target="../slideLayouts/slideLayout29.xml"/><Relationship Id="rId6" Type="http://schemas.openxmlformats.org/officeDocument/2006/relationships/image" Target="../media/image784.svg"/><Relationship Id="rId11" Type="http://schemas.openxmlformats.org/officeDocument/2006/relationships/image" Target="../media/image789.png"/><Relationship Id="rId24" Type="http://schemas.openxmlformats.org/officeDocument/2006/relationships/image" Target="../media/image802.svg"/><Relationship Id="rId32" Type="http://schemas.openxmlformats.org/officeDocument/2006/relationships/image" Target="../media/image810.svg"/><Relationship Id="rId37" Type="http://schemas.openxmlformats.org/officeDocument/2006/relationships/image" Target="../media/image766.png"/><Relationship Id="rId5" Type="http://schemas.openxmlformats.org/officeDocument/2006/relationships/image" Target="../media/image783.png"/><Relationship Id="rId15" Type="http://schemas.openxmlformats.org/officeDocument/2006/relationships/image" Target="../media/image793.png"/><Relationship Id="rId23" Type="http://schemas.openxmlformats.org/officeDocument/2006/relationships/image" Target="../media/image801.png"/><Relationship Id="rId28" Type="http://schemas.openxmlformats.org/officeDocument/2006/relationships/image" Target="../media/image806.svg"/><Relationship Id="rId36" Type="http://schemas.openxmlformats.org/officeDocument/2006/relationships/image" Target="../media/image814.svg"/><Relationship Id="rId10" Type="http://schemas.openxmlformats.org/officeDocument/2006/relationships/image" Target="../media/image788.svg"/><Relationship Id="rId19" Type="http://schemas.openxmlformats.org/officeDocument/2006/relationships/image" Target="../media/image797.png"/><Relationship Id="rId31" Type="http://schemas.openxmlformats.org/officeDocument/2006/relationships/image" Target="../media/image809.png"/><Relationship Id="rId4" Type="http://schemas.openxmlformats.org/officeDocument/2006/relationships/image" Target="../media/image782.png"/><Relationship Id="rId9" Type="http://schemas.openxmlformats.org/officeDocument/2006/relationships/image" Target="../media/image787.png"/><Relationship Id="rId14" Type="http://schemas.openxmlformats.org/officeDocument/2006/relationships/image" Target="../media/image792.svg"/><Relationship Id="rId22" Type="http://schemas.openxmlformats.org/officeDocument/2006/relationships/image" Target="../media/image800.svg"/><Relationship Id="rId27" Type="http://schemas.openxmlformats.org/officeDocument/2006/relationships/image" Target="../media/image805.png"/><Relationship Id="rId30" Type="http://schemas.openxmlformats.org/officeDocument/2006/relationships/image" Target="../media/image808.svg"/><Relationship Id="rId35" Type="http://schemas.openxmlformats.org/officeDocument/2006/relationships/image" Target="../media/image813.png"/><Relationship Id="rId8" Type="http://schemas.openxmlformats.org/officeDocument/2006/relationships/image" Target="../media/image786.svg"/><Relationship Id="rId3" Type="http://schemas.openxmlformats.org/officeDocument/2006/relationships/image" Target="../media/image781.png"/></Relationships>
</file>

<file path=ppt/slides/_rels/slide98.xml.rels><?xml version="1.0" encoding="UTF-8" standalone="yes"?>
<Relationships xmlns="http://schemas.openxmlformats.org/package/2006/relationships"><Relationship Id="rId8" Type="http://schemas.openxmlformats.org/officeDocument/2006/relationships/image" Target="../media/image821.png"/><Relationship Id="rId3" Type="http://schemas.openxmlformats.org/officeDocument/2006/relationships/image" Target="../media/image816.svg"/><Relationship Id="rId7" Type="http://schemas.openxmlformats.org/officeDocument/2006/relationships/image" Target="../media/image820.svg"/><Relationship Id="rId2" Type="http://schemas.openxmlformats.org/officeDocument/2006/relationships/image" Target="../media/image815.png"/><Relationship Id="rId1" Type="http://schemas.openxmlformats.org/officeDocument/2006/relationships/slideLayout" Target="../slideLayouts/slideLayout29.xml"/><Relationship Id="rId6" Type="http://schemas.openxmlformats.org/officeDocument/2006/relationships/image" Target="../media/image819.png"/><Relationship Id="rId11" Type="http://schemas.openxmlformats.org/officeDocument/2006/relationships/image" Target="../media/image767.svg"/><Relationship Id="rId5" Type="http://schemas.openxmlformats.org/officeDocument/2006/relationships/image" Target="../media/image818.svg"/><Relationship Id="rId10" Type="http://schemas.openxmlformats.org/officeDocument/2006/relationships/image" Target="../media/image766.png"/><Relationship Id="rId4" Type="http://schemas.openxmlformats.org/officeDocument/2006/relationships/image" Target="../media/image817.png"/><Relationship Id="rId9" Type="http://schemas.openxmlformats.org/officeDocument/2006/relationships/image" Target="../media/image822.svg"/></Relationships>
</file>

<file path=ppt/slides/_rels/slide99.xml.rels><?xml version="1.0" encoding="UTF-8" standalone="yes"?>
<Relationships xmlns="http://schemas.openxmlformats.org/package/2006/relationships"><Relationship Id="rId3" Type="http://schemas.openxmlformats.org/officeDocument/2006/relationships/image" Target="../media/image824.svg"/><Relationship Id="rId2" Type="http://schemas.openxmlformats.org/officeDocument/2006/relationships/image" Target="../media/image82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15-2023.01.31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 complete overview of the design system</a:t>
            </a:r>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10</a:t>
            </a:fld>
            <a:endParaRPr lang="en-US" altLang="en-US" dirty="0">
              <a:solidFill>
                <a:schemeClr val="bg1"/>
              </a:solidFill>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B0604020202020204" pitchFamily="34" charset="0"/>
            </a:endParaRP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pPr fontAlgn="base">
                <a:spcBef>
                  <a:spcPct val="0"/>
                </a:spcBef>
                <a:spcAft>
                  <a:spcPct val="0"/>
                </a:spcAft>
              </a:pPr>
              <a:t>100</a:t>
            </a:fld>
            <a:endParaRPr lang="en-US" altLang="en-US" dirty="0">
              <a:solidFill>
                <a:schemeClr val="bg1"/>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p:txBody>
          <a:bodyPr/>
          <a:lstStyle/>
          <a:p>
            <a:pPr eaLnBrk="1" hangingPunct="1"/>
            <a:r>
              <a:rPr lang="en-US" altLang="en-US" dirty="0"/>
              <a:t>6/7</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6077268" y="4977780"/>
            <a:ext cx="457200" cy="4572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B0604020202020204" pitchFamily="34" charset="0"/>
            </a:endParaRP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pPr fontAlgn="base">
                <a:spcBef>
                  <a:spcPct val="0"/>
                </a:spcBef>
                <a:spcAft>
                  <a:spcPct val="0"/>
                </a:spcAft>
              </a:pPr>
              <a:t>101</a:t>
            </a:fld>
            <a:endParaRPr lang="en-US" altLang="en-US" dirty="0">
              <a:solidFill>
                <a:schemeClr val="bg1"/>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p:txBody>
          <a:bodyPr/>
          <a:lstStyle/>
          <a:p>
            <a:pPr eaLnBrk="1" hangingPunct="1"/>
            <a:r>
              <a:rPr lang="en-US" altLang="en-US" dirty="0"/>
              <a:t>7/7</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7478"/>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50088" y="350738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94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94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50920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92445"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852"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9259"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87666"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586071"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094038" y="30784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592445"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090852"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9259"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4">
            <a:extLst>
              <a:ext uri="{FF2B5EF4-FFF2-40B4-BE49-F238E27FC236}">
                <a16:creationId xmlns:a16="http://schemas.microsoft.com/office/drawing/2014/main" id="{0701521C-2F43-E346-A9D1-DAEF86CA3B28}"/>
              </a:ext>
            </a:extLst>
          </p:cNvPr>
          <p:cNvSpPr txBox="1">
            <a:spLocks noChangeArrowheads="1"/>
          </p:cNvSpPr>
          <p:nvPr/>
        </p:nvSpPr>
        <p:spPr bwMode="auto">
          <a:xfrm>
            <a:off x="8574156" y="3519434"/>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5" name="TextBox 15">
            <a:extLst>
              <a:ext uri="{FF2B5EF4-FFF2-40B4-BE49-F238E27FC236}">
                <a16:creationId xmlns:a16="http://schemas.microsoft.com/office/drawing/2014/main" id="{0352AD93-CC2C-9F4E-BC3D-3AD5B942310E}"/>
              </a:ext>
            </a:extLst>
          </p:cNvPr>
          <p:cNvSpPr txBox="1">
            <a:spLocks noChangeArrowheads="1"/>
          </p:cNvSpPr>
          <p:nvPr/>
        </p:nvSpPr>
        <p:spPr bwMode="auto">
          <a:xfrm>
            <a:off x="10076691" y="354164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42">
            <a:extLst>
              <a:ext uri="{FF2B5EF4-FFF2-40B4-BE49-F238E27FC236}">
                <a16:creationId xmlns:a16="http://schemas.microsoft.com/office/drawing/2014/main" id="{CFAE25EE-F92C-A144-8D15-1F442E5748C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087666"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4">
            <a:extLst>
              <a:ext uri="{FF2B5EF4-FFF2-40B4-BE49-F238E27FC236}">
                <a16:creationId xmlns:a16="http://schemas.microsoft.com/office/drawing/2014/main" id="{2F09F99B-1531-1949-BA56-B38A32F8A606}"/>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586071"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7">
            <a:extLst>
              <a:ext uri="{FF2B5EF4-FFF2-40B4-BE49-F238E27FC236}">
                <a16:creationId xmlns:a16="http://schemas.microsoft.com/office/drawing/2014/main" id="{442F3AC9-CD06-5D46-94D8-E5920E00370A}"/>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9" name="TextBox 18">
            <a:extLst>
              <a:ext uri="{FF2B5EF4-FFF2-40B4-BE49-F238E27FC236}">
                <a16:creationId xmlns:a16="http://schemas.microsoft.com/office/drawing/2014/main" id="{4C743477-5170-C348-8B81-15B4B853814D}"/>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19">
            <a:extLst>
              <a:ext uri="{FF2B5EF4-FFF2-40B4-BE49-F238E27FC236}">
                <a16:creationId xmlns:a16="http://schemas.microsoft.com/office/drawing/2014/main" id="{917E3CB0-2369-F54B-B259-00F296C9997C}"/>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relay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1" name="TextBox 22">
            <a:extLst>
              <a:ext uri="{FF2B5EF4-FFF2-40B4-BE49-F238E27FC236}">
                <a16:creationId xmlns:a16="http://schemas.microsoft.com/office/drawing/2014/main" id="{612DD2AA-2AAE-0B4A-9BA7-8194B63188E0}"/>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2" name="Graphic 46">
            <a:extLst>
              <a:ext uri="{FF2B5EF4-FFF2-40B4-BE49-F238E27FC236}">
                <a16:creationId xmlns:a16="http://schemas.microsoft.com/office/drawing/2014/main" id="{16D25148-F407-4D48-8712-24F5174D3B97}"/>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48">
            <a:extLst>
              <a:ext uri="{FF2B5EF4-FFF2-40B4-BE49-F238E27FC236}">
                <a16:creationId xmlns:a16="http://schemas.microsoft.com/office/drawing/2014/main" id="{882E8020-70A2-3A44-925A-15349C5A6E0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50">
            <a:extLst>
              <a:ext uri="{FF2B5EF4-FFF2-40B4-BE49-F238E27FC236}">
                <a16:creationId xmlns:a16="http://schemas.microsoft.com/office/drawing/2014/main" id="{3670CD19-E1F2-2745-A068-1381256D01D5}"/>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52">
            <a:extLst>
              <a:ext uri="{FF2B5EF4-FFF2-40B4-BE49-F238E27FC236}">
                <a16:creationId xmlns:a16="http://schemas.microsoft.com/office/drawing/2014/main" id="{C47A79A3-A1CF-EC44-AD44-70FE41DCC2AB}"/>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4">
            <a:extLst>
              <a:ext uri="{FF2B5EF4-FFF2-40B4-BE49-F238E27FC236}">
                <a16:creationId xmlns:a16="http://schemas.microsoft.com/office/drawing/2014/main" id="{6418F036-F5DD-8649-9C79-715539399D13}"/>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stack light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7" name="TextBox 15">
            <a:extLst>
              <a:ext uri="{FF2B5EF4-FFF2-40B4-BE49-F238E27FC236}">
                <a16:creationId xmlns:a16="http://schemas.microsoft.com/office/drawing/2014/main" id="{CCB5D557-1B58-C74C-A96E-9E24008AF4A1}"/>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FreeRTOS device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8" name="Graphic 42">
            <a:extLst>
              <a:ext uri="{FF2B5EF4-FFF2-40B4-BE49-F238E27FC236}">
                <a16:creationId xmlns:a16="http://schemas.microsoft.com/office/drawing/2014/main" id="{736686A8-47FE-4446-BD86-248CD91E9A55}"/>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a:extLst>
              <a:ext uri="{FF2B5EF4-FFF2-40B4-BE49-F238E27FC236}">
                <a16:creationId xmlns:a16="http://schemas.microsoft.com/office/drawing/2014/main" id="{83EC8832-3D6D-824D-9539-2D51C7649299}"/>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7">
            <a:extLst>
              <a:ext uri="{FF2B5EF4-FFF2-40B4-BE49-F238E27FC236}">
                <a16:creationId xmlns:a16="http://schemas.microsoft.com/office/drawing/2014/main" id="{EA10FDCF-4C26-F042-88A4-5DAFBFF32E03}"/>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PLC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1" name="TextBox 22">
            <a:extLst>
              <a:ext uri="{FF2B5EF4-FFF2-40B4-BE49-F238E27FC236}">
                <a16:creationId xmlns:a16="http://schemas.microsoft.com/office/drawing/2014/main" id="{9E24E540-4DA2-904D-94DE-19F4347E86C4}"/>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industrial PC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46">
            <a:extLst>
              <a:ext uri="{FF2B5EF4-FFF2-40B4-BE49-F238E27FC236}">
                <a16:creationId xmlns:a16="http://schemas.microsoft.com/office/drawing/2014/main" id="{38D0A759-0922-7C4B-9A30-0E2B37F32B90}"/>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48">
            <a:extLst>
              <a:ext uri="{FF2B5EF4-FFF2-40B4-BE49-F238E27FC236}">
                <a16:creationId xmlns:a16="http://schemas.microsoft.com/office/drawing/2014/main" id="{4CA4722C-F6C5-434F-A02E-E95257759362}"/>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chemeClr val="bg1"/>
                </a:solidFill>
                <a:latin typeface="Arial" panose="020B0604020202020204" pitchFamily="34" charset="0"/>
              </a:rPr>
              <a:pPr fontAlgn="base">
                <a:spcBef>
                  <a:spcPct val="0"/>
                </a:spcBef>
                <a:spcAft>
                  <a:spcPct val="0"/>
                </a:spcAft>
              </a:pPr>
              <a:t>102</a:t>
            </a:fld>
            <a:endParaRPr lang="en-US" altLang="en-US" dirty="0">
              <a:solidFill>
                <a:schemeClr val="bg1"/>
              </a:solidFill>
              <a:latin typeface="Arial" panose="020B0604020202020204" pitchFamily="34" charset="0"/>
            </a:endParaRPr>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pPr eaLnBrk="1" hangingPunct="1"/>
            <a:r>
              <a:rPr lang="en-US" altLang="en-US" dirty="0"/>
              <a:t>Machine</a:t>
            </a:r>
            <a:br>
              <a:rPr lang="en-US" altLang="en-US" dirty="0"/>
            </a:br>
            <a:r>
              <a:rPr lang="en-US" altLang="en-US" dirty="0"/>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9961005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chemeClr val="bg1"/>
                </a:solidFill>
                <a:latin typeface="Arial" panose="020B0604020202020204" pitchFamily="34" charset="0"/>
              </a:rPr>
              <a:pPr fontAlgn="base">
                <a:spcBef>
                  <a:spcPct val="0"/>
                </a:spcBef>
                <a:spcAft>
                  <a:spcPct val="0"/>
                </a:spcAft>
              </a:pPr>
              <a:t>103</a:t>
            </a:fld>
            <a:endParaRPr lang="en-US" altLang="en-US" dirty="0">
              <a:solidFill>
                <a:schemeClr val="bg1"/>
              </a:solidFill>
              <a:latin typeface="Arial" panose="020B0604020202020204" pitchFamily="34" charset="0"/>
            </a:endParaRPr>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eaLnBrk="1" hangingPunct="1"/>
            <a:r>
              <a:rPr lang="en-US" altLang="en-US" dirty="0"/>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p:txBody>
          <a:bodyPr/>
          <a:lstStyle/>
          <a:p>
            <a:pPr eaLnBrk="1" hangingPunct="1"/>
            <a:r>
              <a:rPr lang="en-US" altLang="en-US" dirty="0"/>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2148494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chemeClr val="bg1"/>
                </a:solidFill>
                <a:latin typeface="Arial" panose="020B0604020202020204" pitchFamily="34" charset="0"/>
              </a:rPr>
              <a:pPr fontAlgn="base">
                <a:spcBef>
                  <a:spcPct val="0"/>
                </a:spcBef>
                <a:spcAft>
                  <a:spcPct val="0"/>
                </a:spcAft>
              </a:pPr>
              <a:t>104</a:t>
            </a:fld>
            <a:endParaRPr lang="en-US" altLang="en-US" dirty="0">
              <a:solidFill>
                <a:schemeClr val="bg1"/>
              </a:solidFill>
              <a:latin typeface="Arial" panose="020B0604020202020204" pitchFamily="34" charset="0"/>
            </a:endParaRPr>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eaLnBrk="1" hangingPunct="1"/>
            <a:r>
              <a:rPr lang="en-US" altLang="en-US" dirty="0"/>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p:txBody>
          <a:bodyPr/>
          <a:lstStyle/>
          <a:p>
            <a:pPr eaLnBrk="1" hangingPunct="1"/>
            <a:r>
              <a:rPr lang="en-US" altLang="en-US" dirty="0"/>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195524"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195524"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454837" y="4410437"/>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914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705954"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962705" y="3983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09618537-CFAC-9447-9ED0-2A1FCCF269D8}"/>
              </a:ext>
            </a:extLst>
          </p:cNvPr>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28" name="Graphic 26">
            <a:extLst>
              <a:ext uri="{FF2B5EF4-FFF2-40B4-BE49-F238E27FC236}">
                <a16:creationId xmlns:a16="http://schemas.microsoft.com/office/drawing/2014/main" id="{14BD62B7-869C-6444-80B6-AEAAECD6F4E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95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a:extLst>
              <a:ext uri="{FF2B5EF4-FFF2-40B4-BE49-F238E27FC236}">
                <a16:creationId xmlns:a16="http://schemas.microsoft.com/office/drawing/2014/main" id="{A26FF272-8712-CB8F-2DA0-98CF42285E78}"/>
              </a:ext>
            </a:extLst>
          </p:cNvPr>
          <p:cNvSpPr txBox="1">
            <a:spLocks noChangeArrowheads="1"/>
          </p:cNvSpPr>
          <p:nvPr/>
        </p:nvSpPr>
        <p:spPr bwMode="auto">
          <a:xfrm>
            <a:off x="9293924" y="5409967"/>
            <a:ext cx="12778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sp>
        <p:nvSpPr>
          <p:cNvPr id="3" name="TextBox 21">
            <a:extLst>
              <a:ext uri="{FF2B5EF4-FFF2-40B4-BE49-F238E27FC236}">
                <a16:creationId xmlns:a16="http://schemas.microsoft.com/office/drawing/2014/main" id="{A7BD0BE7-E60A-2B10-2EE4-DEEE928EBFA3}"/>
              </a:ext>
            </a:extLst>
          </p:cNvPr>
          <p:cNvSpPr txBox="1">
            <a:spLocks noChangeArrowheads="1"/>
          </p:cNvSpPr>
          <p:nvPr/>
        </p:nvSpPr>
        <p:spPr bwMode="auto">
          <a:xfrm>
            <a:off x="10640389" y="5409967"/>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pic>
        <p:nvPicPr>
          <p:cNvPr id="4" name="Graphic 28">
            <a:extLst>
              <a:ext uri="{FF2B5EF4-FFF2-40B4-BE49-F238E27FC236}">
                <a16:creationId xmlns:a16="http://schemas.microsoft.com/office/drawing/2014/main" id="{BBE000D4-CA96-CE28-CF57-0CC4DC61827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0">
            <a:extLst>
              <a:ext uri="{FF2B5EF4-FFF2-40B4-BE49-F238E27FC236}">
                <a16:creationId xmlns:a16="http://schemas.microsoft.com/office/drawing/2014/main" id="{920DEFBF-70A8-12D9-8D49-C0828C7C664A}"/>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968947" y="49829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chemeClr val="bg1"/>
                </a:solidFill>
                <a:latin typeface="Arial" panose="020B0604020202020204" pitchFamily="34" charset="0"/>
              </a:rPr>
              <a:pPr fontAlgn="base">
                <a:spcBef>
                  <a:spcPct val="0"/>
                </a:spcBef>
                <a:spcAft>
                  <a:spcPct val="0"/>
                </a:spcAft>
              </a:pPr>
              <a:t>105</a:t>
            </a:fld>
            <a:endParaRPr lang="en-US" altLang="en-US" dirty="0">
              <a:solidFill>
                <a:schemeClr val="bg1"/>
              </a:solidFill>
              <a:latin typeface="Arial" panose="020B0604020202020204" pitchFamily="34" charset="0"/>
            </a:endParaRPr>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eaLnBrk="1" hangingPunct="1"/>
            <a:r>
              <a:rPr lang="en-US" altLang="en-US" dirty="0"/>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p:txBody>
          <a:bodyPr/>
          <a:lstStyle/>
          <a:p>
            <a:pPr eaLnBrk="1" hangingPunct="1"/>
            <a:r>
              <a:rPr lang="en-US" altLang="en-US" dirty="0"/>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
        <p:nvSpPr>
          <p:cNvPr id="2" name="TextBox 16">
            <a:extLst>
              <a:ext uri="{FF2B5EF4-FFF2-40B4-BE49-F238E27FC236}">
                <a16:creationId xmlns:a16="http://schemas.microsoft.com/office/drawing/2014/main" id="{79147745-5435-B679-5E96-6A03FDFBD884}"/>
              </a:ext>
            </a:extLst>
          </p:cNvPr>
          <p:cNvSpPr txBox="1">
            <a:spLocks noChangeArrowheads="1"/>
          </p:cNvSpPr>
          <p:nvPr/>
        </p:nvSpPr>
        <p:spPr bwMode="auto">
          <a:xfrm>
            <a:off x="4786351" y="3251200"/>
            <a:ext cx="16906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pic>
        <p:nvPicPr>
          <p:cNvPr id="3" name="Graphic 7">
            <a:extLst>
              <a:ext uri="{FF2B5EF4-FFF2-40B4-BE49-F238E27FC236}">
                <a16:creationId xmlns:a16="http://schemas.microsoft.com/office/drawing/2014/main" id="{29E59914-BAE8-7189-4C5B-FED2451F802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282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chemeClr val="bg1"/>
                </a:solidFill>
                <a:latin typeface="Arial" panose="020B0604020202020204" pitchFamily="34" charset="0"/>
              </a:rPr>
              <a:pPr fontAlgn="base">
                <a:spcBef>
                  <a:spcPct val="0"/>
                </a:spcBef>
                <a:spcAft>
                  <a:spcPct val="0"/>
                </a:spcAft>
              </a:pPr>
              <a:t>106</a:t>
            </a:fld>
            <a:endParaRPr lang="en-US" altLang="en-US" dirty="0">
              <a:solidFill>
                <a:schemeClr val="bg1"/>
              </a:solidFill>
              <a:latin typeface="Arial" panose="020B0604020202020204" pitchFamily="34" charset="0"/>
            </a:endParaRPr>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eaLnBrk="1" hangingPunct="1"/>
            <a:r>
              <a:rPr lang="en-US" altLang="en-US" dirty="0"/>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p:txBody>
          <a:bodyPr/>
          <a:lstStyle/>
          <a:p>
            <a:pPr eaLnBrk="1" hangingPunct="1"/>
            <a:r>
              <a:rPr lang="en-US" altLang="en-US" dirty="0"/>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extLst>
      <p:ext uri="{BB962C8B-B14F-4D97-AF65-F5344CB8AC3E}">
        <p14:creationId xmlns:p14="http://schemas.microsoft.com/office/powerpoint/2010/main" val="27056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chemeClr val="bg1"/>
                </a:solidFill>
                <a:latin typeface="Arial" panose="020B0604020202020204" pitchFamily="34" charset="0"/>
              </a:rPr>
              <a:pPr fontAlgn="base">
                <a:spcBef>
                  <a:spcPct val="0"/>
                </a:spcBef>
                <a:spcAft>
                  <a:spcPct val="0"/>
                </a:spcAft>
              </a:pPr>
              <a:t>107</a:t>
            </a:fld>
            <a:endParaRPr lang="en-US" altLang="en-US" dirty="0">
              <a:solidFill>
                <a:schemeClr val="bg1"/>
              </a:solidFill>
              <a:latin typeface="Arial" panose="020B0604020202020204" pitchFamily="34" charset="0"/>
            </a:endParaRPr>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eaLnBrk="1" hangingPunct="1"/>
            <a:r>
              <a:rPr lang="en-US" altLang="en-US" dirty="0"/>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p:txBody>
          <a:bodyPr/>
          <a:lstStyle/>
          <a:p>
            <a:pPr eaLnBrk="1" hangingPunct="1"/>
            <a:r>
              <a:rPr lang="en-US" altLang="en-US" dirty="0"/>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extLst>
      <p:ext uri="{BB962C8B-B14F-4D97-AF65-F5344CB8AC3E}">
        <p14:creationId xmlns:p14="http://schemas.microsoft.com/office/powerpoint/2010/main" val="14487365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108</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TorchServe</a:t>
            </a:r>
          </a:p>
        </p:txBody>
      </p:sp>
    </p:spTree>
    <p:extLst>
      <p:ext uri="{BB962C8B-B14F-4D97-AF65-F5344CB8AC3E}">
        <p14:creationId xmlns:p14="http://schemas.microsoft.com/office/powerpoint/2010/main" val="5187126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109</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465784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4"/>
            <a:ext cx="2570162" cy="1053419"/>
            <a:chOff x="266700" y="2496065"/>
            <a:chExt cx="2570206" cy="1052967"/>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73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Show the connections between multiple services </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Describe a flow of information or connect different parts </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222873" y="4795836"/>
            <a:ext cx="3251454" cy="882711"/>
            <a:chOff x="7621368" y="2493632"/>
            <a:chExt cx="3251453" cy="882816"/>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621368" y="2853166"/>
              <a:ext cx="3251453" cy="5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grpSp>
      <p:pic>
        <p:nvPicPr>
          <p:cNvPr id="46094" name="Graphic 29">
            <a:extLst>
              <a:ext uri="{FF2B5EF4-FFF2-40B4-BE49-F238E27FC236}">
                <a16:creationId xmlns:a16="http://schemas.microsoft.com/office/drawing/2014/main" id="{9980ED4F-0423-8343-A2EE-BAC3A988A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5332D85D-EF39-9E41-AE96-E0EE6A3A47B0}"/>
              </a:ext>
            </a:extLst>
          </p:cNvPr>
          <p:cNvSpPr/>
          <p:nvPr/>
        </p:nvSpPr>
        <p:spPr>
          <a:xfrm>
            <a:off x="1254125" y="1339915"/>
            <a:ext cx="1831975" cy="1063537"/>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pic>
        <p:nvPicPr>
          <p:cNvPr id="35" name="Graphic 34">
            <a:extLst>
              <a:ext uri="{FF2B5EF4-FFF2-40B4-BE49-F238E27FC236}">
                <a16:creationId xmlns:a16="http://schemas.microsoft.com/office/drawing/2014/main" id="{61AB12B1-038A-5A48-80CE-CC1766D7AE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4124" y="1343742"/>
            <a:ext cx="381000" cy="381000"/>
          </a:xfrm>
          <a:prstGeom prst="rect">
            <a:avLst/>
          </a:prstGeom>
        </p:spPr>
      </p:pic>
      <p:pic>
        <p:nvPicPr>
          <p:cNvPr id="3" name="Graphic 23">
            <a:extLst>
              <a:ext uri="{FF2B5EF4-FFF2-40B4-BE49-F238E27FC236}">
                <a16:creationId xmlns:a16="http://schemas.microsoft.com/office/drawing/2014/main" id="{12BC20B3-6FF3-82BA-E21A-AA876A4BDAC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7587456" y="41306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5">
            <a:extLst>
              <a:ext uri="{FF2B5EF4-FFF2-40B4-BE49-F238E27FC236}">
                <a16:creationId xmlns:a16="http://schemas.microsoft.com/office/drawing/2014/main" id="{90ECAF14-EBD8-48A9-5D91-929E82015B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83">
            <a:extLst>
              <a:ext uri="{FF2B5EF4-FFF2-40B4-BE49-F238E27FC236}">
                <a16:creationId xmlns:a16="http://schemas.microsoft.com/office/drawing/2014/main" id="{7C567E2C-19EE-A597-434A-58BFD84F37F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804444" y="4137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9EB7C1A5-41AE-9B5C-C517-396C97CFF57F}"/>
              </a:ext>
            </a:extLst>
          </p:cNvPr>
          <p:cNvGrpSpPr/>
          <p:nvPr/>
        </p:nvGrpSpPr>
        <p:grpSpPr>
          <a:xfrm>
            <a:off x="5204619" y="1608238"/>
            <a:ext cx="1644650" cy="608013"/>
            <a:chOff x="1082675" y="1816100"/>
            <a:chExt cx="1644650" cy="608013"/>
          </a:xfrm>
        </p:grpSpPr>
        <p:cxnSp>
          <p:nvCxnSpPr>
            <p:cNvPr id="14" name="Straight Arrow Connector 13">
              <a:extLst>
                <a:ext uri="{FF2B5EF4-FFF2-40B4-BE49-F238E27FC236}">
                  <a16:creationId xmlns:a16="http://schemas.microsoft.com/office/drawing/2014/main" id="{E29AD0B0-F469-13AF-AD36-34CAF4C471B5}"/>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68E9D7-A4E0-CF47-6252-8BB628A7FFA9}"/>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8319E0-6B9D-6699-4A44-98461734ACD3}"/>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3F5D94-6048-EF86-8739-6FBE4CD599A0}"/>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97818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110</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9" name="TextBox 16">
            <a:extLst>
              <a:ext uri="{FF2B5EF4-FFF2-40B4-BE49-F238E27FC236}">
                <a16:creationId xmlns:a16="http://schemas.microsoft.com/office/drawing/2014/main" id="{36E70C29-5AC2-BB4E-A0E0-5FE7CE87F7A8}"/>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pic>
        <p:nvPicPr>
          <p:cNvPr id="21" name="Graphic 20">
            <a:extLst>
              <a:ext uri="{FF2B5EF4-FFF2-40B4-BE49-F238E27FC236}">
                <a16:creationId xmlns:a16="http://schemas.microsoft.com/office/drawing/2014/main" id="{D54EBD17-7E46-4F43-9A46-39C8D30AE59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8808" y="2794000"/>
            <a:ext cx="457200" cy="457200"/>
          </a:xfrm>
          <a:prstGeom prst="rect">
            <a:avLst/>
          </a:prstGeom>
        </p:spPr>
      </p:pic>
    </p:spTree>
    <p:extLst>
      <p:ext uri="{BB962C8B-B14F-4D97-AF65-F5344CB8AC3E}">
        <p14:creationId xmlns:p14="http://schemas.microsoft.com/office/powerpoint/2010/main" val="8918472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111</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90C5B166-2ABF-9B98-6942-8EA96927253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4A7CD7BB-C9CF-6E9D-FD55-81F7390B261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2" name="TextBox 12">
            <a:extLst>
              <a:ext uri="{FF2B5EF4-FFF2-40B4-BE49-F238E27FC236}">
                <a16:creationId xmlns:a16="http://schemas.microsoft.com/office/drawing/2014/main" id="{133FB842-0AA1-12AD-A968-5B329363161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CodeWhisperer</a:t>
            </a:r>
          </a:p>
        </p:txBody>
      </p:sp>
      <p:pic>
        <p:nvPicPr>
          <p:cNvPr id="3" name="Graphic 2">
            <a:extLst>
              <a:ext uri="{FF2B5EF4-FFF2-40B4-BE49-F238E27FC236}">
                <a16:creationId xmlns:a16="http://schemas.microsoft.com/office/drawing/2014/main" id="{1FAEDD44-8AA1-1170-E99B-6BDA229C7E6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4" name="TextBox 17">
            <a:extLst>
              <a:ext uri="{FF2B5EF4-FFF2-40B4-BE49-F238E27FC236}">
                <a16:creationId xmlns:a16="http://schemas.microsoft.com/office/drawing/2014/main" id="{5770F872-0B91-6A57-FCA4-F26F592C360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Omics</a:t>
            </a:r>
          </a:p>
        </p:txBody>
      </p:sp>
      <p:pic>
        <p:nvPicPr>
          <p:cNvPr id="5" name="Graphic 4">
            <a:extLst>
              <a:ext uri="{FF2B5EF4-FFF2-40B4-BE49-F238E27FC236}">
                <a16:creationId xmlns:a16="http://schemas.microsoft.com/office/drawing/2014/main" id="{199EC6A9-070C-494E-3E51-7466772D6F8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20849369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chemeClr val="bg1"/>
                </a:solidFill>
                <a:latin typeface="Arial" panose="020B0604020202020204" pitchFamily="34" charset="0"/>
              </a:rPr>
              <a:pPr fontAlgn="base">
                <a:spcBef>
                  <a:spcPct val="0"/>
                </a:spcBef>
                <a:spcAft>
                  <a:spcPct val="0"/>
                </a:spcAft>
              </a:pPr>
              <a:t>112</a:t>
            </a:fld>
            <a:endParaRPr lang="en-US" altLang="en-US" dirty="0">
              <a:solidFill>
                <a:schemeClr val="bg1"/>
              </a:solidFill>
              <a:latin typeface="Arial" panose="020B0604020202020204" pitchFamily="34" charset="0"/>
            </a:endParaRPr>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pPr eaLnBrk="1" hangingPunct="1"/>
            <a:r>
              <a:rPr lang="en-US" altLang="en-US" dirty="0"/>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927698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chemeClr val="bg1"/>
                </a:solidFill>
                <a:latin typeface="Arial" panose="020B0604020202020204" pitchFamily="34" charset="0"/>
              </a:rPr>
              <a:pPr fontAlgn="base">
                <a:spcBef>
                  <a:spcPct val="0"/>
                </a:spcBef>
                <a:spcAft>
                  <a:spcPct val="0"/>
                </a:spcAft>
              </a:pPr>
              <a:t>113</a:t>
            </a:fld>
            <a:endParaRPr lang="en-US" altLang="en-US" dirty="0">
              <a:solidFill>
                <a:schemeClr val="bg1"/>
              </a:solidFill>
              <a:latin typeface="Arial" panose="020B0604020202020204" pitchFamily="34" charset="0"/>
            </a:endParaRPr>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eaLnBrk="1" hangingPunct="1"/>
            <a:r>
              <a:rPr lang="en-US" altLang="en-US" dirty="0"/>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p:txBody>
          <a:bodyPr/>
          <a:lstStyle/>
          <a:p>
            <a:r>
              <a:rPr lang="en-US" altLang="en-US" dirty="0"/>
              <a:t>1/9</a:t>
            </a:r>
          </a:p>
          <a:p>
            <a:pPr eaLnBrk="1" hangingPunct="1"/>
            <a:endParaRPr lang="en-US" altLang="en-US" dirty="0"/>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4356332"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4418245" y="4337050"/>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51" name="Graphic 8">
            <a:extLst>
              <a:ext uri="{FF2B5EF4-FFF2-40B4-BE49-F238E27FC236}">
                <a16:creationId xmlns:a16="http://schemas.microsoft.com/office/drawing/2014/main" id="{5A3766BC-D0F6-C94E-A8FC-FCDB23BC532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37332"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a:extLst>
              <a:ext uri="{FF2B5EF4-FFF2-40B4-BE49-F238E27FC236}">
                <a16:creationId xmlns:a16="http://schemas.microsoft.com/office/drawing/2014/main" id="{6133ACF3-A7E0-9E4B-A031-C87036E563B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765907"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4418245"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pic>
        <p:nvPicPr>
          <p:cNvPr id="54" name="Graphic 24">
            <a:extLst>
              <a:ext uri="{FF2B5EF4-FFF2-40B4-BE49-F238E27FC236}">
                <a16:creationId xmlns:a16="http://schemas.microsoft.com/office/drawing/2014/main" id="{DB1D8A94-0758-224E-937A-BDB802C1D63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765907"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7">
            <a:extLst>
              <a:ext uri="{FF2B5EF4-FFF2-40B4-BE49-F238E27FC236}">
                <a16:creationId xmlns:a16="http://schemas.microsoft.com/office/drawing/2014/main" id="{16C4C7CE-0AD2-8F43-BF3C-9CD7F676C0D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718590"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E8E6085C-E13C-684F-A53A-089B5735C135}"/>
              </a:ext>
            </a:extLst>
          </p:cNvPr>
          <p:cNvSpPr txBox="1">
            <a:spLocks noChangeArrowheads="1"/>
          </p:cNvSpPr>
          <p:nvPr/>
        </p:nvSpPr>
        <p:spPr bwMode="auto">
          <a:xfrm>
            <a:off x="2342353"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sp>
        <p:nvSpPr>
          <p:cNvPr id="68" name="TextBox 18">
            <a:extLst>
              <a:ext uri="{FF2B5EF4-FFF2-40B4-BE49-F238E27FC236}">
                <a16:creationId xmlns:a16="http://schemas.microsoft.com/office/drawing/2014/main" id="{E6796DA4-7573-3E4A-9304-A6A8C117143D}"/>
              </a:ext>
            </a:extLst>
          </p:cNvPr>
          <p:cNvSpPr txBox="1">
            <a:spLocks noChangeArrowheads="1"/>
          </p:cNvSpPr>
          <p:nvPr/>
        </p:nvSpPr>
        <p:spPr bwMode="auto">
          <a:xfrm>
            <a:off x="3353766"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
        <p:nvSpPr>
          <p:cNvPr id="69" name="TextBox 20">
            <a:extLst>
              <a:ext uri="{FF2B5EF4-FFF2-40B4-BE49-F238E27FC236}">
                <a16:creationId xmlns:a16="http://schemas.microsoft.com/office/drawing/2014/main" id="{16ADFF4E-57CC-6646-9448-F68CEF829437}"/>
              </a:ext>
            </a:extLst>
          </p:cNvPr>
          <p:cNvSpPr txBox="1">
            <a:spLocks noChangeArrowheads="1"/>
          </p:cNvSpPr>
          <p:nvPr/>
        </p:nvSpPr>
        <p:spPr bwMode="auto">
          <a:xfrm>
            <a:off x="2355055"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sp>
        <p:nvSpPr>
          <p:cNvPr id="70" name="TextBox 25">
            <a:extLst>
              <a:ext uri="{FF2B5EF4-FFF2-40B4-BE49-F238E27FC236}">
                <a16:creationId xmlns:a16="http://schemas.microsoft.com/office/drawing/2014/main" id="{79815771-C567-B54A-A459-49414BF20C9A}"/>
              </a:ext>
            </a:extLst>
          </p:cNvPr>
          <p:cNvSpPr txBox="1">
            <a:spLocks noChangeArrowheads="1"/>
          </p:cNvSpPr>
          <p:nvPr/>
        </p:nvSpPr>
        <p:spPr bwMode="auto">
          <a:xfrm>
            <a:off x="3415679"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71" name="Graphic 6">
            <a:extLst>
              <a:ext uri="{FF2B5EF4-FFF2-40B4-BE49-F238E27FC236}">
                <a16:creationId xmlns:a16="http://schemas.microsoft.com/office/drawing/2014/main" id="{ADA486D0-2F99-F94A-BF68-BBB9C81B8CAB}"/>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70747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8">
            <a:extLst>
              <a:ext uri="{FF2B5EF4-FFF2-40B4-BE49-F238E27FC236}">
                <a16:creationId xmlns:a16="http://schemas.microsoft.com/office/drawing/2014/main" id="{29F82B86-8E7F-FC4B-900C-22F77EAF30C1}"/>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734766"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24">
            <a:extLst>
              <a:ext uri="{FF2B5EF4-FFF2-40B4-BE49-F238E27FC236}">
                <a16:creationId xmlns:a16="http://schemas.microsoft.com/office/drawing/2014/main" id="{F094224C-6056-3740-9D2E-58C87D6F88F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3763341"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0">
            <a:extLst>
              <a:ext uri="{FF2B5EF4-FFF2-40B4-BE49-F238E27FC236}">
                <a16:creationId xmlns:a16="http://schemas.microsoft.com/office/drawing/2014/main" id="{20BC01E7-DA3D-8B47-A069-24B00F58CD9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99540"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a:extLst>
              <a:ext uri="{FF2B5EF4-FFF2-40B4-BE49-F238E27FC236}">
                <a16:creationId xmlns:a16="http://schemas.microsoft.com/office/drawing/2014/main" id="{C3BD2F67-FED4-574E-A519-C33CB9A76D2B}"/>
              </a:ext>
            </a:extLst>
          </p:cNvPr>
          <p:cNvSpPr txBox="1">
            <a:spLocks noChangeArrowheads="1"/>
          </p:cNvSpPr>
          <p:nvPr/>
        </p:nvSpPr>
        <p:spPr bwMode="auto">
          <a:xfrm>
            <a:off x="2355055"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sp>
        <p:nvSpPr>
          <p:cNvPr id="76" name="TextBox 25">
            <a:extLst>
              <a:ext uri="{FF2B5EF4-FFF2-40B4-BE49-F238E27FC236}">
                <a16:creationId xmlns:a16="http://schemas.microsoft.com/office/drawing/2014/main" id="{9D5E0F3A-2A61-5C41-AC40-D7357F1139DF}"/>
              </a:ext>
            </a:extLst>
          </p:cNvPr>
          <p:cNvSpPr txBox="1">
            <a:spLocks noChangeArrowheads="1"/>
          </p:cNvSpPr>
          <p:nvPr/>
        </p:nvSpPr>
        <p:spPr bwMode="auto">
          <a:xfrm>
            <a:off x="3415679"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77" name="Graphic 24">
            <a:extLst>
              <a:ext uri="{FF2B5EF4-FFF2-40B4-BE49-F238E27FC236}">
                <a16:creationId xmlns:a16="http://schemas.microsoft.com/office/drawing/2014/main" id="{0A8CC2E4-A7F3-BC4E-98CF-3C3940E7C3B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763341"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26">
            <a:extLst>
              <a:ext uri="{FF2B5EF4-FFF2-40B4-BE49-F238E27FC236}">
                <a16:creationId xmlns:a16="http://schemas.microsoft.com/office/drawing/2014/main" id="{78B93E9C-3CD7-224E-AC53-59C23E4569E5}"/>
              </a:ext>
            </a:extLst>
          </p:cNvPr>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sp>
        <p:nvSpPr>
          <p:cNvPr id="85" name="TextBox 27">
            <a:extLst>
              <a:ext uri="{FF2B5EF4-FFF2-40B4-BE49-F238E27FC236}">
                <a16:creationId xmlns:a16="http://schemas.microsoft.com/office/drawing/2014/main" id="{ED7ECC36-8727-E842-9B60-F967464D2022}"/>
              </a:ext>
            </a:extLst>
          </p:cNvPr>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sp>
        <p:nvSpPr>
          <p:cNvPr id="86" name="TextBox 28">
            <a:extLst>
              <a:ext uri="{FF2B5EF4-FFF2-40B4-BE49-F238E27FC236}">
                <a16:creationId xmlns:a16="http://schemas.microsoft.com/office/drawing/2014/main" id="{165BD2ED-C207-094E-9DB4-69883BFE82C2}"/>
              </a:ext>
            </a:extLst>
          </p:cNvPr>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pic>
        <p:nvPicPr>
          <p:cNvPr id="87" name="Graphic 32">
            <a:extLst>
              <a:ext uri="{FF2B5EF4-FFF2-40B4-BE49-F238E27FC236}">
                <a16:creationId xmlns:a16="http://schemas.microsoft.com/office/drawing/2014/main" id="{37F83D8E-8926-BA47-9537-9A42CE350BC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41399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Graphic 34">
            <a:extLst>
              <a:ext uri="{FF2B5EF4-FFF2-40B4-BE49-F238E27FC236}">
                <a16:creationId xmlns:a16="http://schemas.microsoft.com/office/drawing/2014/main" id="{4B357965-AE68-334B-A618-B266D7FCA96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54588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36">
            <a:extLst>
              <a:ext uri="{FF2B5EF4-FFF2-40B4-BE49-F238E27FC236}">
                <a16:creationId xmlns:a16="http://schemas.microsoft.com/office/drawing/2014/main" id="{1A142411-EFBC-EF43-A727-7C8840C7FE8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410822"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8">
            <a:extLst>
              <a:ext uri="{FF2B5EF4-FFF2-40B4-BE49-F238E27FC236}">
                <a16:creationId xmlns:a16="http://schemas.microsoft.com/office/drawing/2014/main" id="{4354C9F9-5D0D-BDAC-DDF4-C6942EE09083}"/>
              </a:ext>
            </a:extLst>
          </p:cNvPr>
          <p:cNvSpPr txBox="1">
            <a:spLocks noChangeArrowheads="1"/>
          </p:cNvSpPr>
          <p:nvPr/>
        </p:nvSpPr>
        <p:spPr bwMode="auto">
          <a:xfrm>
            <a:off x="5451116" y="3289300"/>
            <a:ext cx="12051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sp>
        <p:nvSpPr>
          <p:cNvPr id="3" name="TextBox 25">
            <a:extLst>
              <a:ext uri="{FF2B5EF4-FFF2-40B4-BE49-F238E27FC236}">
                <a16:creationId xmlns:a16="http://schemas.microsoft.com/office/drawing/2014/main" id="{B69205D4-6E52-2FD7-DCB3-3EA63A16BFEB}"/>
              </a:ext>
            </a:extLst>
          </p:cNvPr>
          <p:cNvSpPr txBox="1">
            <a:spLocks noChangeArrowheads="1"/>
          </p:cNvSpPr>
          <p:nvPr/>
        </p:nvSpPr>
        <p:spPr bwMode="auto">
          <a:xfrm>
            <a:off x="5451117" y="4337050"/>
            <a:ext cx="12051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4" name="Graphic 8">
            <a:extLst>
              <a:ext uri="{FF2B5EF4-FFF2-40B4-BE49-F238E27FC236}">
                <a16:creationId xmlns:a16="http://schemas.microsoft.com/office/drawing/2014/main" id="{F01F4472-F365-12D4-4DEA-E53BFC05CB4D}"/>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5825114"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24">
            <a:extLst>
              <a:ext uri="{FF2B5EF4-FFF2-40B4-BE49-F238E27FC236}">
                <a16:creationId xmlns:a16="http://schemas.microsoft.com/office/drawing/2014/main" id="{0382D7AC-52C9-83BE-5696-E618C30F0588}"/>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825114"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8511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chemeClr val="bg1"/>
                </a:solidFill>
                <a:latin typeface="Arial" panose="020B0604020202020204" pitchFamily="34" charset="0"/>
              </a:rPr>
              <a:pPr fontAlgn="base">
                <a:spcBef>
                  <a:spcPct val="0"/>
                </a:spcBef>
                <a:spcAft>
                  <a:spcPct val="0"/>
                </a:spcAft>
              </a:pPr>
              <a:t>114</a:t>
            </a:fld>
            <a:endParaRPr lang="en-US" altLang="en-US" dirty="0">
              <a:solidFill>
                <a:schemeClr val="bg1"/>
              </a:solidFill>
              <a:latin typeface="Arial" panose="020B0604020202020204" pitchFamily="34" charset="0"/>
            </a:endParaRPr>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p:txBody>
          <a:bodyPr/>
          <a:lstStyle/>
          <a:p>
            <a:r>
              <a:rPr lang="en-US" altLang="en-US" dirty="0"/>
              <a:t>2/9</a:t>
            </a:r>
          </a:p>
          <a:p>
            <a:pPr eaLnBrk="1" hangingPunct="1"/>
            <a:endParaRPr lang="en-US" altLang="en-US" dirty="0"/>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chemeClr val="bg1"/>
                </a:solidFill>
                <a:latin typeface="Arial" panose="020B0604020202020204" pitchFamily="34" charset="0"/>
              </a:rPr>
              <a:pPr fontAlgn="base">
                <a:spcBef>
                  <a:spcPct val="0"/>
                </a:spcBef>
                <a:spcAft>
                  <a:spcPct val="0"/>
                </a:spcAft>
              </a:pPr>
              <a:t>115</a:t>
            </a:fld>
            <a:endParaRPr lang="en-US" altLang="en-US" dirty="0">
              <a:solidFill>
                <a:schemeClr val="bg1"/>
              </a:solidFill>
              <a:latin typeface="Arial" panose="020B0604020202020204" pitchFamily="34" charset="0"/>
            </a:endParaRPr>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eaLnBrk="1" hangingPunct="1"/>
            <a:r>
              <a:rPr lang="en-US" altLang="en-US" dirty="0"/>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p:txBody>
          <a:bodyPr/>
          <a:lstStyle/>
          <a:p>
            <a:r>
              <a:rPr lang="en-US" altLang="en-US" dirty="0"/>
              <a:t>3/9</a:t>
            </a:r>
          </a:p>
          <a:p>
            <a:pPr eaLnBrk="1" hangingPunct="1"/>
            <a:endParaRPr lang="en-US" altLang="en-US" dirty="0"/>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OpsWorks</a:t>
            </a:r>
          </a:p>
        </p:txBody>
      </p:sp>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sp>
        <p:nvSpPr>
          <p:cNvPr id="36" name="TextBox 18">
            <a:extLst>
              <a:ext uri="{FF2B5EF4-FFF2-40B4-BE49-F238E27FC236}">
                <a16:creationId xmlns:a16="http://schemas.microsoft.com/office/drawing/2014/main" id="{B6E0B185-157A-7D4D-811B-AA5DD8E1D65F}"/>
              </a:ext>
            </a:extLst>
          </p:cNvPr>
          <p:cNvSpPr txBox="1">
            <a:spLocks noChangeArrowheads="1"/>
          </p:cNvSpPr>
          <p:nvPr/>
        </p:nvSpPr>
        <p:spPr bwMode="auto">
          <a:xfrm>
            <a:off x="4486275" y="324879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sp>
        <p:nvSpPr>
          <p:cNvPr id="37" name="TextBox 22">
            <a:extLst>
              <a:ext uri="{FF2B5EF4-FFF2-40B4-BE49-F238E27FC236}">
                <a16:creationId xmlns:a16="http://schemas.microsoft.com/office/drawing/2014/main" id="{D2DE76B2-1408-9C47-A482-311F3900597D}"/>
              </a:ext>
            </a:extLst>
          </p:cNvPr>
          <p:cNvSpPr txBox="1">
            <a:spLocks noChangeArrowheads="1"/>
          </p:cNvSpPr>
          <p:nvPr/>
        </p:nvSpPr>
        <p:spPr bwMode="auto">
          <a:xfrm>
            <a:off x="4486275" y="4383856"/>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38" name="Graphic 6">
            <a:extLst>
              <a:ext uri="{FF2B5EF4-FFF2-40B4-BE49-F238E27FC236}">
                <a16:creationId xmlns:a16="http://schemas.microsoft.com/office/drawing/2014/main" id="{159670B0-3DE4-6846-9DDF-A4FD57D4126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013325" y="27915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8">
            <a:extLst>
              <a:ext uri="{FF2B5EF4-FFF2-40B4-BE49-F238E27FC236}">
                <a16:creationId xmlns:a16="http://schemas.microsoft.com/office/drawing/2014/main" id="{81DD01CF-E0D3-BA49-937C-17C9542DBA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010150" y="39266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9">
            <a:extLst>
              <a:ext uri="{FF2B5EF4-FFF2-40B4-BE49-F238E27FC236}">
                <a16:creationId xmlns:a16="http://schemas.microsoft.com/office/drawing/2014/main" id="{D6830D0F-C028-5C45-B82E-72BA75335A3A}"/>
              </a:ext>
            </a:extLst>
          </p:cNvPr>
          <p:cNvSpPr txBox="1">
            <a:spLocks noChangeArrowheads="1"/>
          </p:cNvSpPr>
          <p:nvPr/>
        </p:nvSpPr>
        <p:spPr bwMode="auto">
          <a:xfrm>
            <a:off x="6002265" y="324879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45" name="TextBox 23">
            <a:extLst>
              <a:ext uri="{FF2B5EF4-FFF2-40B4-BE49-F238E27FC236}">
                <a16:creationId xmlns:a16="http://schemas.microsoft.com/office/drawing/2014/main" id="{5745BA4C-7EFD-EE4C-A3D4-7E047C147469}"/>
              </a:ext>
            </a:extLst>
          </p:cNvPr>
          <p:cNvSpPr txBox="1">
            <a:spLocks noChangeArrowheads="1"/>
          </p:cNvSpPr>
          <p:nvPr/>
        </p:nvSpPr>
        <p:spPr bwMode="auto">
          <a:xfrm>
            <a:off x="6002265" y="438385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46" name="Graphic 12">
            <a:extLst>
              <a:ext uri="{FF2B5EF4-FFF2-40B4-BE49-F238E27FC236}">
                <a16:creationId xmlns:a16="http://schemas.microsoft.com/office/drawing/2014/main" id="{51316FDB-E4E9-094D-A1CF-4634915C4C4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472165" y="27915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0">
            <a:extLst>
              <a:ext uri="{FF2B5EF4-FFF2-40B4-BE49-F238E27FC236}">
                <a16:creationId xmlns:a16="http://schemas.microsoft.com/office/drawing/2014/main" id="{9DC84E18-E74E-2D40-88FB-0515221DD18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465815" y="39266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21">
            <a:extLst>
              <a:ext uri="{FF2B5EF4-FFF2-40B4-BE49-F238E27FC236}">
                <a16:creationId xmlns:a16="http://schemas.microsoft.com/office/drawing/2014/main" id="{9F8AB30B-0206-DD4C-8809-A28B530FFF4F}"/>
              </a:ext>
            </a:extLst>
          </p:cNvPr>
          <p:cNvSpPr txBox="1">
            <a:spLocks noChangeArrowheads="1"/>
          </p:cNvSpPr>
          <p:nvPr/>
        </p:nvSpPr>
        <p:spPr bwMode="auto">
          <a:xfrm>
            <a:off x="7407276" y="3251789"/>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sp>
        <p:nvSpPr>
          <p:cNvPr id="53" name="TextBox 24">
            <a:extLst>
              <a:ext uri="{FF2B5EF4-FFF2-40B4-BE49-F238E27FC236}">
                <a16:creationId xmlns:a16="http://schemas.microsoft.com/office/drawing/2014/main" id="{8C52D99D-0BBA-5245-862F-EA87818E39AA}"/>
              </a:ext>
            </a:extLst>
          </p:cNvPr>
          <p:cNvSpPr txBox="1">
            <a:spLocks noChangeArrowheads="1"/>
          </p:cNvSpPr>
          <p:nvPr/>
        </p:nvSpPr>
        <p:spPr bwMode="auto">
          <a:xfrm>
            <a:off x="7407276" y="4386852"/>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4" name="Graphic 15">
            <a:extLst>
              <a:ext uri="{FF2B5EF4-FFF2-40B4-BE49-F238E27FC236}">
                <a16:creationId xmlns:a16="http://schemas.microsoft.com/office/drawing/2014/main" id="{F5D322FE-1BCA-7B4C-980E-D62D69B38738}"/>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001001" y="27945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32">
            <a:extLst>
              <a:ext uri="{FF2B5EF4-FFF2-40B4-BE49-F238E27FC236}">
                <a16:creationId xmlns:a16="http://schemas.microsoft.com/office/drawing/2014/main" id="{5BD746AC-6454-474B-AE05-8AEC68689B1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001001" y="392965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a:extLst>
              <a:ext uri="{FF2B5EF4-FFF2-40B4-BE49-F238E27FC236}">
                <a16:creationId xmlns:a16="http://schemas.microsoft.com/office/drawing/2014/main" id="{3C4E7A78-01A5-6244-8618-B88F55913A35}"/>
              </a:ext>
            </a:extLst>
          </p:cNvPr>
          <p:cNvSpPr txBox="1">
            <a:spLocks noChangeArrowheads="1"/>
          </p:cNvSpPr>
          <p:nvPr/>
        </p:nvSpPr>
        <p:spPr bwMode="auto">
          <a:xfrm>
            <a:off x="4482998"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9" name="Graphic 34">
            <a:extLst>
              <a:ext uri="{FF2B5EF4-FFF2-40B4-BE49-F238E27FC236}">
                <a16:creationId xmlns:a16="http://schemas.microsoft.com/office/drawing/2014/main" id="{642248A8-4921-CC4A-9DE1-76A0CEB9D5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5010048" y="498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6">
            <a:extLst>
              <a:ext uri="{FF2B5EF4-FFF2-40B4-BE49-F238E27FC236}">
                <a16:creationId xmlns:a16="http://schemas.microsoft.com/office/drawing/2014/main" id="{C619E83F-9CFC-5647-940B-FDA13ED3D9F4}"/>
              </a:ext>
            </a:extLst>
          </p:cNvPr>
          <p:cNvSpPr txBox="1">
            <a:spLocks noChangeArrowheads="1"/>
          </p:cNvSpPr>
          <p:nvPr/>
        </p:nvSpPr>
        <p:spPr bwMode="auto">
          <a:xfrm>
            <a:off x="6009863" y="552373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pic>
        <p:nvPicPr>
          <p:cNvPr id="63" name="Graphic 36">
            <a:extLst>
              <a:ext uri="{FF2B5EF4-FFF2-40B4-BE49-F238E27FC236}">
                <a16:creationId xmlns:a16="http://schemas.microsoft.com/office/drawing/2014/main" id="{A9687F1E-EA90-064E-9BE3-D21B1FA2D09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6474238" y="50677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8">
            <a:extLst>
              <a:ext uri="{FF2B5EF4-FFF2-40B4-BE49-F238E27FC236}">
                <a16:creationId xmlns:a16="http://schemas.microsoft.com/office/drawing/2014/main" id="{1869286C-0679-B61C-4EE0-399B0199A3D0}"/>
              </a:ext>
            </a:extLst>
          </p:cNvPr>
          <p:cNvSpPr txBox="1">
            <a:spLocks noChangeArrowheads="1"/>
          </p:cNvSpPr>
          <p:nvPr/>
        </p:nvSpPr>
        <p:spPr bwMode="auto">
          <a:xfrm>
            <a:off x="9572964" y="3251200"/>
            <a:ext cx="12502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pic>
        <p:nvPicPr>
          <p:cNvPr id="3" name="Graphic 28">
            <a:extLst>
              <a:ext uri="{FF2B5EF4-FFF2-40B4-BE49-F238E27FC236}">
                <a16:creationId xmlns:a16="http://schemas.microsoft.com/office/drawing/2014/main" id="{9A041A55-DC84-44A9-04BC-44C2960C03E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9981038"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3152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chemeClr val="bg1"/>
                </a:solidFill>
                <a:latin typeface="Arial" panose="020B0604020202020204" pitchFamily="34" charset="0"/>
              </a:rPr>
              <a:pPr fontAlgn="base">
                <a:spcBef>
                  <a:spcPct val="0"/>
                </a:spcBef>
                <a:spcAft>
                  <a:spcPct val="0"/>
                </a:spcAft>
              </a:pPr>
              <a:t>116</a:t>
            </a:fld>
            <a:endParaRPr lang="en-US" altLang="en-US" dirty="0">
              <a:solidFill>
                <a:schemeClr val="bg1"/>
              </a:solidFill>
              <a:latin typeface="Arial" panose="020B0604020202020204" pitchFamily="34" charset="0"/>
            </a:endParaRPr>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eaLnBrk="1" hangingPunct="1"/>
            <a:r>
              <a:rPr lang="en-US" altLang="en-US" dirty="0"/>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p:txBody>
          <a:bodyPr/>
          <a:lstStyle/>
          <a:p>
            <a:r>
              <a:rPr lang="en-US" altLang="en-US" dirty="0"/>
              <a:t>4/9</a:t>
            </a:r>
          </a:p>
          <a:p>
            <a:pPr eaLnBrk="1" hangingPunct="1"/>
            <a:endParaRPr lang="en-US" altLang="en-US" dirty="0"/>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0" name="TextBox 12">
            <a:extLst>
              <a:ext uri="{FF2B5EF4-FFF2-40B4-BE49-F238E27FC236}">
                <a16:creationId xmlns:a16="http://schemas.microsoft.com/office/drawing/2014/main" id="{2F36D71D-6F9E-A145-BB80-49720C2FA144}"/>
              </a:ext>
            </a:extLst>
          </p:cNvPr>
          <p:cNvSpPr txBox="1">
            <a:spLocks noChangeArrowheads="1"/>
          </p:cNvSpPr>
          <p:nvPr/>
        </p:nvSpPr>
        <p:spPr bwMode="auto">
          <a:xfrm>
            <a:off x="4585726" y="3251200"/>
            <a:ext cx="118268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sp>
        <p:nvSpPr>
          <p:cNvPr id="12" name="TextBox 16">
            <a:extLst>
              <a:ext uri="{FF2B5EF4-FFF2-40B4-BE49-F238E27FC236}">
                <a16:creationId xmlns:a16="http://schemas.microsoft.com/office/drawing/2014/main" id="{7B42A4E7-D585-56FD-AA2C-F30906EA33DF}"/>
              </a:ext>
            </a:extLst>
          </p:cNvPr>
          <p:cNvSpPr txBox="1">
            <a:spLocks noChangeArrowheads="1"/>
          </p:cNvSpPr>
          <p:nvPr/>
        </p:nvSpPr>
        <p:spPr bwMode="auto">
          <a:xfrm>
            <a:off x="5798192"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sp>
        <p:nvSpPr>
          <p:cNvPr id="13" name="TextBox 17">
            <a:extLst>
              <a:ext uri="{FF2B5EF4-FFF2-40B4-BE49-F238E27FC236}">
                <a16:creationId xmlns:a16="http://schemas.microsoft.com/office/drawing/2014/main" id="{BE8D76BB-145B-5487-4168-63F4A6A44E0D}"/>
              </a:ext>
            </a:extLst>
          </p:cNvPr>
          <p:cNvSpPr txBox="1">
            <a:spLocks noChangeArrowheads="1"/>
          </p:cNvSpPr>
          <p:nvPr/>
        </p:nvSpPr>
        <p:spPr bwMode="auto">
          <a:xfrm>
            <a:off x="7007963"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sp>
        <p:nvSpPr>
          <p:cNvPr id="14" name="TextBox 18">
            <a:extLst>
              <a:ext uri="{FF2B5EF4-FFF2-40B4-BE49-F238E27FC236}">
                <a16:creationId xmlns:a16="http://schemas.microsoft.com/office/drawing/2014/main" id="{5289D0E6-01E0-5150-0886-68FFDC951AE7}"/>
              </a:ext>
            </a:extLst>
          </p:cNvPr>
          <p:cNvSpPr txBox="1">
            <a:spLocks noChangeArrowheads="1"/>
          </p:cNvSpPr>
          <p:nvPr/>
        </p:nvSpPr>
        <p:spPr bwMode="auto">
          <a:xfrm>
            <a:off x="9485237" y="3251200"/>
            <a:ext cx="1135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sp>
        <p:nvSpPr>
          <p:cNvPr id="15" name="TextBox 19">
            <a:extLst>
              <a:ext uri="{FF2B5EF4-FFF2-40B4-BE49-F238E27FC236}">
                <a16:creationId xmlns:a16="http://schemas.microsoft.com/office/drawing/2014/main" id="{3D21FD56-39A5-2692-2616-526A5C855497}"/>
              </a:ext>
            </a:extLst>
          </p:cNvPr>
          <p:cNvSpPr txBox="1">
            <a:spLocks noChangeArrowheads="1"/>
          </p:cNvSpPr>
          <p:nvPr/>
        </p:nvSpPr>
        <p:spPr bwMode="auto">
          <a:xfrm>
            <a:off x="4585250" y="4386263"/>
            <a:ext cx="11836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sp>
        <p:nvSpPr>
          <p:cNvPr id="16" name="TextBox 20">
            <a:extLst>
              <a:ext uri="{FF2B5EF4-FFF2-40B4-BE49-F238E27FC236}">
                <a16:creationId xmlns:a16="http://schemas.microsoft.com/office/drawing/2014/main" id="{7DD2FDD3-0260-F5E9-5B08-CF1983A0EFAB}"/>
              </a:ext>
            </a:extLst>
          </p:cNvPr>
          <p:cNvSpPr txBox="1">
            <a:spLocks noChangeArrowheads="1"/>
          </p:cNvSpPr>
          <p:nvPr/>
        </p:nvSpPr>
        <p:spPr bwMode="auto">
          <a:xfrm>
            <a:off x="10675438" y="3261986"/>
            <a:ext cx="1183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7" name="TextBox 21">
            <a:extLst>
              <a:ext uri="{FF2B5EF4-FFF2-40B4-BE49-F238E27FC236}">
                <a16:creationId xmlns:a16="http://schemas.microsoft.com/office/drawing/2014/main" id="{BAB4FDBD-3855-577D-C1DB-97727BBDDE9F}"/>
              </a:ext>
            </a:extLst>
          </p:cNvPr>
          <p:cNvSpPr txBox="1">
            <a:spLocks noChangeArrowheads="1"/>
          </p:cNvSpPr>
          <p:nvPr/>
        </p:nvSpPr>
        <p:spPr bwMode="auto">
          <a:xfrm>
            <a:off x="6991712" y="4386263"/>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sp>
        <p:nvSpPr>
          <p:cNvPr id="18" name="TextBox 23">
            <a:extLst>
              <a:ext uri="{FF2B5EF4-FFF2-40B4-BE49-F238E27FC236}">
                <a16:creationId xmlns:a16="http://schemas.microsoft.com/office/drawing/2014/main" id="{E0B430E1-A134-F4A3-5CDB-6CA2E5AC19D5}"/>
              </a:ext>
            </a:extLst>
          </p:cNvPr>
          <p:cNvSpPr txBox="1">
            <a:spLocks noChangeArrowheads="1"/>
          </p:cNvSpPr>
          <p:nvPr/>
        </p:nvSpPr>
        <p:spPr bwMode="auto">
          <a:xfrm>
            <a:off x="8155141" y="3251200"/>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9" name="TextBox 24">
            <a:extLst>
              <a:ext uri="{FF2B5EF4-FFF2-40B4-BE49-F238E27FC236}">
                <a16:creationId xmlns:a16="http://schemas.microsoft.com/office/drawing/2014/main" id="{F5BE431F-0F5C-55DB-716B-5A3C7E4E3635}"/>
              </a:ext>
            </a:extLst>
          </p:cNvPr>
          <p:cNvSpPr txBox="1">
            <a:spLocks noChangeArrowheads="1"/>
          </p:cNvSpPr>
          <p:nvPr/>
        </p:nvSpPr>
        <p:spPr bwMode="auto">
          <a:xfrm>
            <a:off x="5796457" y="4386263"/>
            <a:ext cx="11836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sp>
        <p:nvSpPr>
          <p:cNvPr id="29" name="TextBox 21">
            <a:extLst>
              <a:ext uri="{FF2B5EF4-FFF2-40B4-BE49-F238E27FC236}">
                <a16:creationId xmlns:a16="http://schemas.microsoft.com/office/drawing/2014/main" id="{0606B1D2-4041-2AA1-D2EA-E07F0D18002C}"/>
              </a:ext>
            </a:extLst>
          </p:cNvPr>
          <p:cNvSpPr txBox="1">
            <a:spLocks noChangeArrowheads="1"/>
          </p:cNvSpPr>
          <p:nvPr/>
        </p:nvSpPr>
        <p:spPr bwMode="auto">
          <a:xfrm>
            <a:off x="9388442" y="4386263"/>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sp>
        <p:nvSpPr>
          <p:cNvPr id="32" name="TextBox 19">
            <a:extLst>
              <a:ext uri="{FF2B5EF4-FFF2-40B4-BE49-F238E27FC236}">
                <a16:creationId xmlns:a16="http://schemas.microsoft.com/office/drawing/2014/main" id="{B3DA0DFD-0F83-D3EA-1B83-F29AF4AFED5F}"/>
              </a:ext>
            </a:extLst>
          </p:cNvPr>
          <p:cNvSpPr txBox="1">
            <a:spLocks noChangeArrowheads="1"/>
          </p:cNvSpPr>
          <p:nvPr/>
        </p:nvSpPr>
        <p:spPr bwMode="auto">
          <a:xfrm>
            <a:off x="10606990" y="4381876"/>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sp>
        <p:nvSpPr>
          <p:cNvPr id="34" name="TextBox 19">
            <a:extLst>
              <a:ext uri="{FF2B5EF4-FFF2-40B4-BE49-F238E27FC236}">
                <a16:creationId xmlns:a16="http://schemas.microsoft.com/office/drawing/2014/main" id="{AC027347-7D94-1AE0-BFAF-5357EA60F4D4}"/>
              </a:ext>
            </a:extLst>
          </p:cNvPr>
          <p:cNvSpPr txBox="1">
            <a:spLocks noChangeArrowheads="1"/>
          </p:cNvSpPr>
          <p:nvPr/>
        </p:nvSpPr>
        <p:spPr bwMode="auto">
          <a:xfrm>
            <a:off x="4516801" y="5527813"/>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sp>
        <p:nvSpPr>
          <p:cNvPr id="36" name="TextBox 19">
            <a:extLst>
              <a:ext uri="{FF2B5EF4-FFF2-40B4-BE49-F238E27FC236}">
                <a16:creationId xmlns:a16="http://schemas.microsoft.com/office/drawing/2014/main" id="{51EE8DFC-4159-1281-1930-635D77B4FE60}"/>
              </a:ext>
            </a:extLst>
          </p:cNvPr>
          <p:cNvSpPr txBox="1">
            <a:spLocks noChangeArrowheads="1"/>
          </p:cNvSpPr>
          <p:nvPr/>
        </p:nvSpPr>
        <p:spPr bwMode="auto">
          <a:xfrm>
            <a:off x="5782804"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37" name="Graphic 30">
            <a:extLst>
              <a:ext uri="{FF2B5EF4-FFF2-40B4-BE49-F238E27FC236}">
                <a16:creationId xmlns:a16="http://schemas.microsoft.com/office/drawing/2014/main" id="{3BB5C30F-A5AF-D20E-3E96-725C5CF90F3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595533"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9">
            <a:extLst>
              <a:ext uri="{FF2B5EF4-FFF2-40B4-BE49-F238E27FC236}">
                <a16:creationId xmlns:a16="http://schemas.microsoft.com/office/drawing/2014/main" id="{9906F0A9-9753-5507-0513-92EF4E953161}"/>
              </a:ext>
            </a:extLst>
          </p:cNvPr>
          <p:cNvSpPr txBox="1">
            <a:spLocks noChangeArrowheads="1"/>
          </p:cNvSpPr>
          <p:nvPr/>
        </p:nvSpPr>
        <p:spPr bwMode="auto">
          <a:xfrm>
            <a:off x="8185859" y="4377252"/>
            <a:ext cx="12679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39" name="Graphic 30">
            <a:extLst>
              <a:ext uri="{FF2B5EF4-FFF2-40B4-BE49-F238E27FC236}">
                <a16:creationId xmlns:a16="http://schemas.microsoft.com/office/drawing/2014/main" id="{5D81689A-7D56-F46B-6A5F-C22D3A70FDA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591243"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198864B7-7C80-5B15-693A-B241D4B6C3A9}"/>
              </a:ext>
            </a:extLst>
          </p:cNvPr>
          <p:cNvSpPr txBox="1">
            <a:spLocks noChangeArrowheads="1"/>
          </p:cNvSpPr>
          <p:nvPr/>
        </p:nvSpPr>
        <p:spPr bwMode="auto">
          <a:xfrm>
            <a:off x="8214278"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pic>
        <p:nvPicPr>
          <p:cNvPr id="41" name="Graphic 30">
            <a:extLst>
              <a:ext uri="{FF2B5EF4-FFF2-40B4-BE49-F238E27FC236}">
                <a16:creationId xmlns:a16="http://schemas.microsoft.com/office/drawing/2014/main" id="{A33AFDB7-67B1-6566-6D83-61A3A2CEA05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377651"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5F8EE964-D41F-57F8-9630-A37405ECB2A6}"/>
              </a:ext>
            </a:extLst>
          </p:cNvPr>
          <p:cNvSpPr txBox="1">
            <a:spLocks noChangeArrowheads="1"/>
          </p:cNvSpPr>
          <p:nvPr/>
        </p:nvSpPr>
        <p:spPr bwMode="auto">
          <a:xfrm>
            <a:off x="6991712" y="5522187"/>
            <a:ext cx="121112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44" name="Graphic 7">
            <a:extLst>
              <a:ext uri="{FF2B5EF4-FFF2-40B4-BE49-F238E27FC236}">
                <a16:creationId xmlns:a16="http://schemas.microsoft.com/office/drawing/2014/main" id="{914F118A-43BA-96AB-C433-5FCA3FC0E08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93657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3">
            <a:extLst>
              <a:ext uri="{FF2B5EF4-FFF2-40B4-BE49-F238E27FC236}">
                <a16:creationId xmlns:a16="http://schemas.microsoft.com/office/drawing/2014/main" id="{7A170805-5B8E-42C5-0E5B-573E080D40B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158209" y="27883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22">
            <a:extLst>
              <a:ext uri="{FF2B5EF4-FFF2-40B4-BE49-F238E27FC236}">
                <a16:creationId xmlns:a16="http://schemas.microsoft.com/office/drawing/2014/main" id="{6FA4FCB5-51FB-1D1B-7CA5-64429BF8928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37311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30">
            <a:extLst>
              <a:ext uri="{FF2B5EF4-FFF2-40B4-BE49-F238E27FC236}">
                <a16:creationId xmlns:a16="http://schemas.microsoft.com/office/drawing/2014/main" id="{C82C33E8-DD75-AFFF-C59E-38DDA0ECD59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946275" y="39036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32">
            <a:extLst>
              <a:ext uri="{FF2B5EF4-FFF2-40B4-BE49-F238E27FC236}">
                <a16:creationId xmlns:a16="http://schemas.microsoft.com/office/drawing/2014/main" id="{0BA80196-5A56-738B-F4CA-D4DAC8759AA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1031295" y="27846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34">
            <a:extLst>
              <a:ext uri="{FF2B5EF4-FFF2-40B4-BE49-F238E27FC236}">
                <a16:creationId xmlns:a16="http://schemas.microsoft.com/office/drawing/2014/main" id="{91C60F36-E08F-235F-6246-C66C5A74DB67}"/>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6155381" y="39013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26">
            <a:extLst>
              <a:ext uri="{FF2B5EF4-FFF2-40B4-BE49-F238E27FC236}">
                <a16:creationId xmlns:a16="http://schemas.microsoft.com/office/drawing/2014/main" id="{85CCB62D-57ED-49EC-C043-13B2028541F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8588021" y="279374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28">
            <a:extLst>
              <a:ext uri="{FF2B5EF4-FFF2-40B4-BE49-F238E27FC236}">
                <a16:creationId xmlns:a16="http://schemas.microsoft.com/office/drawing/2014/main" id="{7A75F2DE-466F-C7AE-CB8E-F6651E0BCB8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13415" y="27993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2" name="Graphic 36">
            <a:extLst>
              <a:ext uri="{FF2B5EF4-FFF2-40B4-BE49-F238E27FC236}">
                <a16:creationId xmlns:a16="http://schemas.microsoft.com/office/drawing/2014/main" id="{E4BFC9A7-857B-3BAF-776A-778C699A9314}"/>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3415" y="38880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00" name="Graphic 30">
            <a:extLst>
              <a:ext uri="{FF2B5EF4-FFF2-40B4-BE49-F238E27FC236}">
                <a16:creationId xmlns:a16="http://schemas.microsoft.com/office/drawing/2014/main" id="{03756238-F032-56E9-5923-A7DC7743C8F0}"/>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11035831" y="39074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20" name="Graphic 30">
            <a:extLst>
              <a:ext uri="{FF2B5EF4-FFF2-40B4-BE49-F238E27FC236}">
                <a16:creationId xmlns:a16="http://schemas.microsoft.com/office/drawing/2014/main" id="{F870F30E-6347-E6B3-CD44-148DA4A18F78}"/>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4946275"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21" name="Graphic 30">
            <a:extLst>
              <a:ext uri="{FF2B5EF4-FFF2-40B4-BE49-F238E27FC236}">
                <a16:creationId xmlns:a16="http://schemas.microsoft.com/office/drawing/2014/main" id="{4AF596D7-346E-2B37-E178-A208167DB3CF}"/>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6168249"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22" name="Graphic 36">
            <a:extLst>
              <a:ext uri="{FF2B5EF4-FFF2-40B4-BE49-F238E27FC236}">
                <a16:creationId xmlns:a16="http://schemas.microsoft.com/office/drawing/2014/main" id="{CD6671B4-4ABD-7C8C-B50E-C6E92CBEFF1C}"/>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373115" y="38880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chemeClr val="bg1"/>
                </a:solidFill>
                <a:latin typeface="Arial" panose="020B0604020202020204" pitchFamily="34" charset="0"/>
              </a:rPr>
              <a:pPr fontAlgn="base">
                <a:spcBef>
                  <a:spcPct val="0"/>
                </a:spcBef>
                <a:spcAft>
                  <a:spcPct val="0"/>
                </a:spcAft>
              </a:pPr>
              <a:t>117</a:t>
            </a:fld>
            <a:endParaRPr lang="en-US" altLang="en-US" dirty="0">
              <a:solidFill>
                <a:schemeClr val="bg1"/>
              </a:solidFill>
              <a:latin typeface="Arial" panose="020B0604020202020204" pitchFamily="34" charset="0"/>
            </a:endParaRPr>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p:txBody>
          <a:bodyPr/>
          <a:lstStyle/>
          <a:p>
            <a:r>
              <a:rPr lang="en-US" altLang="en-US" dirty="0"/>
              <a:t>5/9</a:t>
            </a:r>
          </a:p>
          <a:p>
            <a:pPr eaLnBrk="1" hangingPunct="1"/>
            <a:endParaRPr lang="en-US" altLang="en-US" dirty="0"/>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chemeClr val="bg1"/>
                </a:solidFill>
                <a:latin typeface="Arial" panose="020B0604020202020204" pitchFamily="34" charset="0"/>
              </a:rPr>
              <a:pPr fontAlgn="base">
                <a:spcBef>
                  <a:spcPct val="0"/>
                </a:spcBef>
                <a:spcAft>
                  <a:spcPct val="0"/>
                </a:spcAft>
              </a:pPr>
              <a:t>118</a:t>
            </a:fld>
            <a:endParaRPr lang="en-US" altLang="en-US" dirty="0">
              <a:solidFill>
                <a:schemeClr val="bg1"/>
              </a:solidFill>
              <a:latin typeface="Arial" panose="020B0604020202020204" pitchFamily="34" charset="0"/>
            </a:endParaRPr>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eaLnBrk="1" hangingPunct="1"/>
            <a:r>
              <a:rPr lang="en-US" altLang="en-US" dirty="0"/>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p:txBody>
          <a:bodyPr/>
          <a:lstStyle/>
          <a:p>
            <a:r>
              <a:rPr lang="en-US" altLang="en-US" dirty="0"/>
              <a:t>6/9</a:t>
            </a:r>
          </a:p>
          <a:p>
            <a:pPr eaLnBrk="1" hangingPunct="1"/>
            <a:endParaRPr lang="en-US" altLang="en-US" dirty="0"/>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138256" name="Graphic 7">
            <a:extLst>
              <a:ext uri="{FF2B5EF4-FFF2-40B4-BE49-F238E27FC236}">
                <a16:creationId xmlns:a16="http://schemas.microsoft.com/office/drawing/2014/main" id="{1D6F7B79-7A31-5540-8801-3753A288CA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a:extLst>
              <a:ext uri="{FF2B5EF4-FFF2-40B4-BE49-F238E27FC236}">
                <a16:creationId xmlns:a16="http://schemas.microsoft.com/office/drawing/2014/main" id="{B3E69D1C-8C74-F540-A8A3-62B064454C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5" name="Graphic 24">
            <a:extLst>
              <a:ext uri="{FF2B5EF4-FFF2-40B4-BE49-F238E27FC236}">
                <a16:creationId xmlns:a16="http://schemas.microsoft.com/office/drawing/2014/main" id="{45B7ADA0-B84C-054F-9ED6-009464569E4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119</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r>
              <a:rPr lang="en-US" altLang="en-US" dirty="0"/>
              <a:t>7/9</a:t>
            </a:r>
          </a:p>
          <a:p>
            <a:pPr eaLnBrk="1" hangingPunct="1"/>
            <a:endParaRPr lang="en-US" altLang="en-US" dirty="0"/>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extLst>
      <p:ext uri="{BB962C8B-B14F-4D97-AF65-F5344CB8AC3E}">
        <p14:creationId xmlns:p14="http://schemas.microsoft.com/office/powerpoint/2010/main" val="293799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FF2B5EF4-FFF2-40B4-BE49-F238E27FC236}">
                <a16:creationId xmlns:a16="http://schemas.microsoft.com/office/drawing/2014/main" id="{D6C1A87A-319B-2E41-AD17-F59AC55CB791}"/>
              </a:ext>
            </a:extLst>
          </p:cNvPr>
          <p:cNvSpPr/>
          <p:nvPr/>
        </p:nvSpPr>
        <p:spPr>
          <a:xfrm>
            <a:off x="3584216" y="1335813"/>
            <a:ext cx="1345200" cy="80152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613316 w 796705"/>
              <a:gd name="connsiteY0" fmla="*/ 14729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613316" y="14729"/>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chemeClr val="bg1"/>
                </a:solidFill>
                <a:latin typeface="Arial" panose="020B0604020202020204" pitchFamily="34" charset="0"/>
              </a:rPr>
              <a:pPr fontAlgn="base">
                <a:spcBef>
                  <a:spcPct val="0"/>
                </a:spcBef>
                <a:spcAft>
                  <a:spcPct val="0"/>
                </a:spcAft>
              </a:pPr>
              <a:t>12</a:t>
            </a:fld>
            <a:endParaRPr lang="en-US" altLang="en-US" dirty="0">
              <a:solidFill>
                <a:schemeClr val="bg1"/>
              </a:solidFill>
              <a:latin typeface="Arial" panose="020B0604020202020204" pitchFamily="34" charset="0"/>
            </a:endParaRPr>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39" name="TextBox 38">
            <a:extLst>
              <a:ext uri="{FF2B5EF4-FFF2-40B4-BE49-F238E27FC236}">
                <a16:creationId xmlns:a16="http://schemas.microsoft.com/office/drawing/2014/main" id="{87AA1C9E-CD5C-A94F-B9DF-DA15A0573041}"/>
              </a:ext>
            </a:extLst>
          </p:cNvPr>
          <p:cNvSpPr txBox="1"/>
          <p:nvPr/>
        </p:nvSpPr>
        <p:spPr>
          <a:xfrm>
            <a:off x="379497" y="179878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Nested groups</a:t>
            </a:r>
          </a:p>
        </p:txBody>
      </p:sp>
      <p:sp>
        <p:nvSpPr>
          <p:cNvPr id="40" name="TextBox 39">
            <a:extLst>
              <a:ext uri="{FF2B5EF4-FFF2-40B4-BE49-F238E27FC236}">
                <a16:creationId xmlns:a16="http://schemas.microsoft.com/office/drawing/2014/main" id="{DFAD4869-01B5-BC48-B98C-5CCC6A554BE3}"/>
              </a:ext>
            </a:extLst>
          </p:cNvPr>
          <p:cNvSpPr txBox="1"/>
          <p:nvPr/>
        </p:nvSpPr>
        <p:spPr>
          <a:xfrm>
            <a:off x="379497" y="235896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Service icon</a:t>
            </a:r>
          </a:p>
        </p:txBody>
      </p:sp>
      <p:sp>
        <p:nvSpPr>
          <p:cNvPr id="41" name="TextBox 40">
            <a:extLst>
              <a:ext uri="{FF2B5EF4-FFF2-40B4-BE49-F238E27FC236}">
                <a16:creationId xmlns:a16="http://schemas.microsoft.com/office/drawing/2014/main" id="{099FDF47-BDBA-2F44-8EB2-82DAA407B1B1}"/>
              </a:ext>
            </a:extLst>
          </p:cNvPr>
          <p:cNvSpPr txBox="1"/>
          <p:nvPr/>
        </p:nvSpPr>
        <p:spPr>
          <a:xfrm>
            <a:off x="379497" y="4519905"/>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Resource icon</a:t>
            </a:r>
          </a:p>
        </p:txBody>
      </p:sp>
      <p:sp>
        <p:nvSpPr>
          <p:cNvPr id="42" name="TextBox 41">
            <a:extLst>
              <a:ext uri="{FF2B5EF4-FFF2-40B4-BE49-F238E27FC236}">
                <a16:creationId xmlns:a16="http://schemas.microsoft.com/office/drawing/2014/main" id="{4C3BD508-A9CC-8F4D-837B-68EAD86AC7E6}"/>
              </a:ext>
            </a:extLst>
          </p:cNvPr>
          <p:cNvSpPr txBox="1"/>
          <p:nvPr/>
        </p:nvSpPr>
        <p:spPr>
          <a:xfrm>
            <a:off x="379497" y="1083072"/>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Group icon</a:t>
            </a:r>
          </a:p>
        </p:txBody>
      </p:sp>
      <p:cxnSp>
        <p:nvCxnSpPr>
          <p:cNvPr id="44" name="Straight Connector 43">
            <a:extLst>
              <a:ext uri="{FF2B5EF4-FFF2-40B4-BE49-F238E27FC236}">
                <a16:creationId xmlns:a16="http://schemas.microsoft.com/office/drawing/2014/main" id="{C4003EEB-7E48-5C4B-B330-B36F0FBEB5B7}"/>
              </a:ext>
            </a:extLst>
          </p:cNvPr>
          <p:cNvCxnSpPr>
            <a:cxnSpLocks/>
          </p:cNvCxnSpPr>
          <p:nvPr/>
        </p:nvCxnSpPr>
        <p:spPr>
          <a:xfrm>
            <a:off x="2094417" y="1990781"/>
            <a:ext cx="148979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C9AC08-4F1C-EA40-BA9B-85417F8FA1B7}"/>
              </a:ext>
            </a:extLst>
          </p:cNvPr>
          <p:cNvCxnSpPr>
            <a:cxnSpLocks/>
          </p:cNvCxnSpPr>
          <p:nvPr/>
        </p:nvCxnSpPr>
        <p:spPr>
          <a:xfrm>
            <a:off x="1707080" y="1263934"/>
            <a:ext cx="2909307"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4ED084E-134F-3C43-88B0-C497DC66EF56}"/>
              </a:ext>
            </a:extLst>
          </p:cNvPr>
          <p:cNvSpPr/>
          <p:nvPr/>
        </p:nvSpPr>
        <p:spPr>
          <a:xfrm>
            <a:off x="4708930" y="1966717"/>
            <a:ext cx="6806323" cy="3394919"/>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rgbClr val="A166FF"/>
                </a:solidFill>
                <a:latin typeface="Arial" panose="020B0604020202020204" pitchFamily="34" charset="0"/>
                <a:cs typeface="Arial" panose="020B0604020202020204" pitchFamily="34" charset="0"/>
              </a:rPr>
              <a:t>Virtual private cloud (VPC)</a:t>
            </a:r>
          </a:p>
        </p:txBody>
      </p:sp>
      <p:sp>
        <p:nvSpPr>
          <p:cNvPr id="49" name="Rectangle 48">
            <a:extLst>
              <a:ext uri="{FF2B5EF4-FFF2-40B4-BE49-F238E27FC236}">
                <a16:creationId xmlns:a16="http://schemas.microsoft.com/office/drawing/2014/main" id="{C4B84CB2-3636-3247-BF16-7F5D8F01E041}"/>
              </a:ext>
            </a:extLst>
          </p:cNvPr>
          <p:cNvSpPr/>
          <p:nvPr/>
        </p:nvSpPr>
        <p:spPr>
          <a:xfrm>
            <a:off x="4635319" y="1087452"/>
            <a:ext cx="6974443" cy="47158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rgbClr val="FAFAFA"/>
                </a:solidFill>
                <a:latin typeface="Arial" panose="020B0604020202020204" pitchFamily="34" charset="0"/>
                <a:cs typeface="Arial" panose="020B0604020202020204" pitchFamily="34" charset="0"/>
              </a:rPr>
              <a:t>AWS Cloud</a:t>
            </a:r>
          </a:p>
        </p:txBody>
      </p:sp>
      <p:sp>
        <p:nvSpPr>
          <p:cNvPr id="50" name="Rectangle 49">
            <a:extLst>
              <a:ext uri="{FF2B5EF4-FFF2-40B4-BE49-F238E27FC236}">
                <a16:creationId xmlns:a16="http://schemas.microsoft.com/office/drawing/2014/main" id="{850D0C08-8DB5-A34E-9C0A-542E572D39EE}"/>
              </a:ext>
            </a:extLst>
          </p:cNvPr>
          <p:cNvSpPr/>
          <p:nvPr/>
        </p:nvSpPr>
        <p:spPr>
          <a:xfrm>
            <a:off x="5086846"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51" name="Rectangle 50">
            <a:extLst>
              <a:ext uri="{FF2B5EF4-FFF2-40B4-BE49-F238E27FC236}">
                <a16:creationId xmlns:a16="http://schemas.microsoft.com/office/drawing/2014/main" id="{DC1E2E24-48B0-E648-A152-EDE87C541201}"/>
              </a:ext>
            </a:extLst>
          </p:cNvPr>
          <p:cNvSpPr/>
          <p:nvPr/>
        </p:nvSpPr>
        <p:spPr>
          <a:xfrm>
            <a:off x="5173889" y="3244467"/>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2" name="Rectangle 51">
            <a:extLst>
              <a:ext uri="{FF2B5EF4-FFF2-40B4-BE49-F238E27FC236}">
                <a16:creationId xmlns:a16="http://schemas.microsoft.com/office/drawing/2014/main" id="{3FC0DD88-617F-1443-9D58-968DC97591C9}"/>
              </a:ext>
            </a:extLst>
          </p:cNvPr>
          <p:cNvSpPr/>
          <p:nvPr/>
        </p:nvSpPr>
        <p:spPr>
          <a:xfrm>
            <a:off x="9315082"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53" name="Rectangle 52">
            <a:extLst>
              <a:ext uri="{FF2B5EF4-FFF2-40B4-BE49-F238E27FC236}">
                <a16:creationId xmlns:a16="http://schemas.microsoft.com/office/drawing/2014/main" id="{00B4B0C8-6D14-284D-B119-75AD2529DE7F}"/>
              </a:ext>
            </a:extLst>
          </p:cNvPr>
          <p:cNvSpPr/>
          <p:nvPr/>
        </p:nvSpPr>
        <p:spPr>
          <a:xfrm>
            <a:off x="5173889" y="4299582"/>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4" name="TextBox 53">
            <a:extLst>
              <a:ext uri="{FF2B5EF4-FFF2-40B4-BE49-F238E27FC236}">
                <a16:creationId xmlns:a16="http://schemas.microsoft.com/office/drawing/2014/main" id="{6CEE8AB2-3FC6-3643-894C-4B461D9242D4}"/>
              </a:ext>
            </a:extLst>
          </p:cNvPr>
          <p:cNvSpPr txBox="1"/>
          <p:nvPr/>
        </p:nvSpPr>
        <p:spPr>
          <a:xfrm>
            <a:off x="5251931" y="2803662"/>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55" name="TextBox 54">
            <a:extLst>
              <a:ext uri="{FF2B5EF4-FFF2-40B4-BE49-F238E27FC236}">
                <a16:creationId xmlns:a16="http://schemas.microsoft.com/office/drawing/2014/main" id="{460B6B83-5B02-DF49-A8A2-9E592A20E26E}"/>
              </a:ext>
            </a:extLst>
          </p:cNvPr>
          <p:cNvSpPr txBox="1"/>
          <p:nvPr/>
        </p:nvSpPr>
        <p:spPr>
          <a:xfrm>
            <a:off x="9467898" y="2803662"/>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56" name="TextBox 55">
            <a:extLst>
              <a:ext uri="{FF2B5EF4-FFF2-40B4-BE49-F238E27FC236}">
                <a16:creationId xmlns:a16="http://schemas.microsoft.com/office/drawing/2014/main" id="{5FFA9B5B-565C-4040-99AB-E218DC5B8A79}"/>
              </a:ext>
            </a:extLst>
          </p:cNvPr>
          <p:cNvSpPr txBox="1"/>
          <p:nvPr/>
        </p:nvSpPr>
        <p:spPr>
          <a:xfrm>
            <a:off x="5251931" y="3839247"/>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57" name="TextBox 56">
            <a:extLst>
              <a:ext uri="{FF2B5EF4-FFF2-40B4-BE49-F238E27FC236}">
                <a16:creationId xmlns:a16="http://schemas.microsoft.com/office/drawing/2014/main" id="{A755E188-E65B-3243-BBD4-2A0A63FFFF87}"/>
              </a:ext>
            </a:extLst>
          </p:cNvPr>
          <p:cNvSpPr txBox="1"/>
          <p:nvPr/>
        </p:nvSpPr>
        <p:spPr>
          <a:xfrm>
            <a:off x="9461505" y="3839247"/>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58" name="TextBox 57">
            <a:extLst>
              <a:ext uri="{FF2B5EF4-FFF2-40B4-BE49-F238E27FC236}">
                <a16:creationId xmlns:a16="http://schemas.microsoft.com/office/drawing/2014/main" id="{95F88192-AE63-0B4A-AFC3-DDDB695E9AE9}"/>
              </a:ext>
            </a:extLst>
          </p:cNvPr>
          <p:cNvSpPr txBox="1"/>
          <p:nvPr/>
        </p:nvSpPr>
        <p:spPr>
          <a:xfrm>
            <a:off x="5251931" y="4906632"/>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59" name="TextBox 58">
            <a:extLst>
              <a:ext uri="{FF2B5EF4-FFF2-40B4-BE49-F238E27FC236}">
                <a16:creationId xmlns:a16="http://schemas.microsoft.com/office/drawing/2014/main" id="{B8DC9072-B3B3-5646-B23B-9A14BDA8CCB0}"/>
              </a:ext>
            </a:extLst>
          </p:cNvPr>
          <p:cNvSpPr txBox="1"/>
          <p:nvPr/>
        </p:nvSpPr>
        <p:spPr>
          <a:xfrm>
            <a:off x="9461505" y="4906632"/>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pic>
        <p:nvPicPr>
          <p:cNvPr id="60" name="Graphic 59">
            <a:extLst>
              <a:ext uri="{FF2B5EF4-FFF2-40B4-BE49-F238E27FC236}">
                <a16:creationId xmlns:a16="http://schemas.microsoft.com/office/drawing/2014/main" id="{5433DA68-442E-E641-AE7A-AA5DB29148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235" y="2039463"/>
            <a:ext cx="715680" cy="715680"/>
          </a:xfrm>
          <a:prstGeom prst="rect">
            <a:avLst/>
          </a:prstGeom>
        </p:spPr>
      </p:pic>
      <p:sp>
        <p:nvSpPr>
          <p:cNvPr id="61" name="TextBox 60">
            <a:extLst>
              <a:ext uri="{FF2B5EF4-FFF2-40B4-BE49-F238E27FC236}">
                <a16:creationId xmlns:a16="http://schemas.microsoft.com/office/drawing/2014/main" id="{AA04AC5F-9F37-A24B-A795-2C6B3DA17E74}"/>
              </a:ext>
            </a:extLst>
          </p:cNvPr>
          <p:cNvSpPr txBox="1"/>
          <p:nvPr/>
        </p:nvSpPr>
        <p:spPr>
          <a:xfrm>
            <a:off x="7437352" y="2755143"/>
            <a:ext cx="1624821" cy="461665"/>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Amazon EC2 </a:t>
            </a:r>
            <a:br>
              <a:rPr lang="en-US" sz="1200" dirty="0">
                <a:solidFill>
                  <a:srgbClr val="FAFAFA"/>
                </a:solidFill>
                <a:latin typeface="Arial" panose="020B0604020202020204" pitchFamily="34" charset="0"/>
                <a:cs typeface="Arial" panose="020B0604020202020204" pitchFamily="34" charset="0"/>
              </a:rPr>
            </a:br>
            <a:r>
              <a:rPr lang="en-US" sz="1200" dirty="0">
                <a:solidFill>
                  <a:srgbClr val="FAFAFA"/>
                </a:solidFill>
                <a:latin typeface="Arial" panose="020B0604020202020204" pitchFamily="34" charset="0"/>
                <a:cs typeface="Arial" panose="020B0604020202020204" pitchFamily="34" charset="0"/>
              </a:rPr>
              <a:t>Auto Scaling</a:t>
            </a:r>
          </a:p>
        </p:txBody>
      </p:sp>
      <p:pic>
        <p:nvPicPr>
          <p:cNvPr id="66" name="Graphic 65">
            <a:extLst>
              <a:ext uri="{FF2B5EF4-FFF2-40B4-BE49-F238E27FC236}">
                <a16:creationId xmlns:a16="http://schemas.microsoft.com/office/drawing/2014/main" id="{9D5F23C7-5FA5-FD44-9806-F0606CFF81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2" y="3453758"/>
            <a:ext cx="385242" cy="385242"/>
          </a:xfrm>
          <a:prstGeom prst="rect">
            <a:avLst/>
          </a:prstGeom>
        </p:spPr>
      </p:pic>
      <p:pic>
        <p:nvPicPr>
          <p:cNvPr id="67" name="Graphic 66">
            <a:extLst>
              <a:ext uri="{FF2B5EF4-FFF2-40B4-BE49-F238E27FC236}">
                <a16:creationId xmlns:a16="http://schemas.microsoft.com/office/drawing/2014/main" id="{BA7C2B12-1B2C-E545-8DD7-2D10E5F40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1" y="4503603"/>
            <a:ext cx="385242" cy="385242"/>
          </a:xfrm>
          <a:prstGeom prst="rect">
            <a:avLst/>
          </a:prstGeom>
        </p:spPr>
      </p:pic>
      <p:pic>
        <p:nvPicPr>
          <p:cNvPr id="68" name="Graphic 67">
            <a:extLst>
              <a:ext uri="{FF2B5EF4-FFF2-40B4-BE49-F238E27FC236}">
                <a16:creationId xmlns:a16="http://schemas.microsoft.com/office/drawing/2014/main" id="{1E27DDFE-EA66-2349-B6FC-61C72127F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889" y="3453758"/>
            <a:ext cx="385242" cy="385242"/>
          </a:xfrm>
          <a:prstGeom prst="rect">
            <a:avLst/>
          </a:prstGeom>
        </p:spPr>
      </p:pic>
      <p:pic>
        <p:nvPicPr>
          <p:cNvPr id="69" name="Graphic 68">
            <a:extLst>
              <a:ext uri="{FF2B5EF4-FFF2-40B4-BE49-F238E27FC236}">
                <a16:creationId xmlns:a16="http://schemas.microsoft.com/office/drawing/2014/main" id="{CC95F7E8-6FC3-4649-89EB-C886AE9E1C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4300" y="4503603"/>
            <a:ext cx="385242" cy="385242"/>
          </a:xfrm>
          <a:prstGeom prst="rect">
            <a:avLst/>
          </a:prstGeom>
        </p:spPr>
      </p:pic>
      <p:pic>
        <p:nvPicPr>
          <p:cNvPr id="70" name="Graphic 69">
            <a:extLst>
              <a:ext uri="{FF2B5EF4-FFF2-40B4-BE49-F238E27FC236}">
                <a16:creationId xmlns:a16="http://schemas.microsoft.com/office/drawing/2014/main" id="{4E0C94BC-0F12-A340-88D9-FA05B186F0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372" y="2354859"/>
            <a:ext cx="453159" cy="453159"/>
          </a:xfrm>
          <a:prstGeom prst="rect">
            <a:avLst/>
          </a:prstGeom>
        </p:spPr>
      </p:pic>
      <p:pic>
        <p:nvPicPr>
          <p:cNvPr id="71" name="Graphic 70">
            <a:extLst>
              <a:ext uri="{FF2B5EF4-FFF2-40B4-BE49-F238E27FC236}">
                <a16:creationId xmlns:a16="http://schemas.microsoft.com/office/drawing/2014/main" id="{68EA2C9E-49D0-6046-AEAE-3589073DA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13276" y="2354859"/>
            <a:ext cx="453159" cy="453159"/>
          </a:xfrm>
          <a:prstGeom prst="rect">
            <a:avLst/>
          </a:prstGeom>
        </p:spPr>
      </p:pic>
      <p:cxnSp>
        <p:nvCxnSpPr>
          <p:cNvPr id="46" name="Straight Connector 45">
            <a:extLst>
              <a:ext uri="{FF2B5EF4-FFF2-40B4-BE49-F238E27FC236}">
                <a16:creationId xmlns:a16="http://schemas.microsoft.com/office/drawing/2014/main" id="{B01A6669-1A77-274F-971B-383E3C148892}"/>
              </a:ext>
            </a:extLst>
          </p:cNvPr>
          <p:cNvCxnSpPr>
            <a:cxnSpLocks/>
          </p:cNvCxnSpPr>
          <p:nvPr/>
        </p:nvCxnSpPr>
        <p:spPr>
          <a:xfrm>
            <a:off x="1842869" y="2532613"/>
            <a:ext cx="6058366"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BDFB2F-255E-C844-8D21-51375969A638}"/>
              </a:ext>
            </a:extLst>
          </p:cNvPr>
          <p:cNvCxnSpPr>
            <a:cxnSpLocks/>
          </p:cNvCxnSpPr>
          <p:nvPr/>
        </p:nvCxnSpPr>
        <p:spPr>
          <a:xfrm>
            <a:off x="2058051" y="4709475"/>
            <a:ext cx="3880174"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FFD02CD-4754-8149-9326-9ED6F83D26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8907" y="1087452"/>
            <a:ext cx="381000" cy="381000"/>
          </a:xfrm>
          <a:prstGeom prst="rect">
            <a:avLst/>
          </a:prstGeom>
        </p:spPr>
      </p:pic>
      <p:pic>
        <p:nvPicPr>
          <p:cNvPr id="5" name="Graphic 4">
            <a:extLst>
              <a:ext uri="{FF2B5EF4-FFF2-40B4-BE49-F238E27FC236}">
                <a16:creationId xmlns:a16="http://schemas.microsoft.com/office/drawing/2014/main" id="{CA2E9D36-F276-D843-A966-8723A3ACE7D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708930" y="1975372"/>
            <a:ext cx="381000" cy="381000"/>
          </a:xfrm>
          <a:prstGeom prst="rect">
            <a:avLst/>
          </a:prstGeom>
        </p:spPr>
      </p:pic>
      <p:pic>
        <p:nvPicPr>
          <p:cNvPr id="7" name="Graphic 6">
            <a:extLst>
              <a:ext uri="{FF2B5EF4-FFF2-40B4-BE49-F238E27FC236}">
                <a16:creationId xmlns:a16="http://schemas.microsoft.com/office/drawing/2014/main" id="{5245EAAF-62BC-6C4E-92DA-E1B73BBF5C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2595" y="3238500"/>
            <a:ext cx="381000" cy="381000"/>
          </a:xfrm>
          <a:prstGeom prst="rect">
            <a:avLst/>
          </a:prstGeom>
        </p:spPr>
      </p:pic>
      <p:pic>
        <p:nvPicPr>
          <p:cNvPr id="72" name="Graphic 71">
            <a:extLst>
              <a:ext uri="{FF2B5EF4-FFF2-40B4-BE49-F238E27FC236}">
                <a16:creationId xmlns:a16="http://schemas.microsoft.com/office/drawing/2014/main" id="{9404A42A-868A-5D49-A9E3-DD4C0450B2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64510" y="4294841"/>
            <a:ext cx="381000" cy="381000"/>
          </a:xfrm>
          <a:prstGeom prst="rect">
            <a:avLst/>
          </a:prstGeom>
        </p:spPr>
      </p:pic>
    </p:spTree>
    <p:extLst>
      <p:ext uri="{BB962C8B-B14F-4D97-AF65-F5344CB8AC3E}">
        <p14:creationId xmlns:p14="http://schemas.microsoft.com/office/powerpoint/2010/main" val="20053186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120</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r>
              <a:rPr lang="en-US" altLang="en-US" dirty="0"/>
              <a:t>8/9</a:t>
            </a:r>
          </a:p>
          <a:p>
            <a:pPr eaLnBrk="1" hangingPunct="1"/>
            <a:endParaRPr lang="en-US" altLang="en-US" dirty="0"/>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5" name="TextBox 19">
            <a:extLst>
              <a:ext uri="{FF2B5EF4-FFF2-40B4-BE49-F238E27FC236}">
                <a16:creationId xmlns:a16="http://schemas.microsoft.com/office/drawing/2014/main" id="{22BD67AC-6677-C654-BF67-FD96D946C64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6" name="Graphic 5">
            <a:extLst>
              <a:ext uri="{FF2B5EF4-FFF2-40B4-BE49-F238E27FC236}">
                <a16:creationId xmlns:a16="http://schemas.microsoft.com/office/drawing/2014/main" id="{8EAE86A6-424F-35D0-4BED-C1D33463916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39334" y="1185863"/>
            <a:ext cx="762000" cy="762000"/>
          </a:xfrm>
          <a:prstGeom prst="rect">
            <a:avLst/>
          </a:prstGeom>
        </p:spPr>
      </p:pic>
      <p:sp>
        <p:nvSpPr>
          <p:cNvPr id="7" name="TextBox 21">
            <a:extLst>
              <a:ext uri="{FF2B5EF4-FFF2-40B4-BE49-F238E27FC236}">
                <a16:creationId xmlns:a16="http://schemas.microsoft.com/office/drawing/2014/main" id="{CBD8049B-8690-2EF3-7D12-B87FDAD603F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AWS Service Management Connector (SMC)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9352047F-A79F-512D-A2F3-74E1AAC6B29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6426249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121</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9/9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94030E-6306-DB14-EF8D-482461E36B0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pic>
        <p:nvPicPr>
          <p:cNvPr id="12" name="Graphic 11">
            <a:extLst>
              <a:ext uri="{FF2B5EF4-FFF2-40B4-BE49-F238E27FC236}">
                <a16:creationId xmlns:a16="http://schemas.microsoft.com/office/drawing/2014/main" id="{07494F14-BEC4-26E9-77B2-AA0B07143F0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Tree>
    <p:extLst>
      <p:ext uri="{BB962C8B-B14F-4D97-AF65-F5344CB8AC3E}">
        <p14:creationId xmlns:p14="http://schemas.microsoft.com/office/powerpoint/2010/main" val="29869541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chemeClr val="bg1"/>
                </a:solidFill>
                <a:latin typeface="Arial" panose="020B0604020202020204" pitchFamily="34" charset="0"/>
              </a:rPr>
              <a:pPr fontAlgn="base">
                <a:spcBef>
                  <a:spcPct val="0"/>
                </a:spcBef>
                <a:spcAft>
                  <a:spcPct val="0"/>
                </a:spcAft>
              </a:pPr>
              <a:t>122</a:t>
            </a:fld>
            <a:endParaRPr lang="en-US" altLang="en-US" dirty="0">
              <a:solidFill>
                <a:schemeClr val="bg1"/>
              </a:solidFill>
              <a:latin typeface="Arial" panose="020B0604020202020204" pitchFamily="34" charset="0"/>
            </a:endParaRPr>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pPr eaLnBrk="1" hangingPunct="1"/>
            <a:r>
              <a:rPr lang="en-US" altLang="en-US" dirty="0"/>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588260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chemeClr val="bg1"/>
                </a:solidFill>
                <a:latin typeface="Arial" panose="020B0604020202020204" pitchFamily="34" charset="0"/>
              </a:rPr>
              <a:pPr fontAlgn="base">
                <a:spcBef>
                  <a:spcPct val="0"/>
                </a:spcBef>
                <a:spcAft>
                  <a:spcPct val="0"/>
                </a:spcAft>
              </a:pPr>
              <a:t>123</a:t>
            </a:fld>
            <a:endParaRPr lang="en-US" altLang="en-US" dirty="0">
              <a:solidFill>
                <a:schemeClr val="bg1"/>
              </a:solidFill>
              <a:latin typeface="Arial" panose="020B0604020202020204" pitchFamily="34" charset="0"/>
            </a:endParaRPr>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eaLnBrk="1" hangingPunct="1"/>
            <a:r>
              <a:rPr lang="en-US" altLang="en-US" dirty="0"/>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35C1810F-4C77-AE48-85E6-C2BF62458FFF}"/>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AWS Cloud Digital Interface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D9B4FF17-58DE-3C4D-8637-E031939315D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chemeClr val="bg1"/>
                </a:solidFill>
                <a:latin typeface="Arial" panose="020B0604020202020204" pitchFamily="34" charset="0"/>
              </a:rPr>
              <a:pPr fontAlgn="base">
                <a:spcBef>
                  <a:spcPct val="0"/>
                </a:spcBef>
                <a:spcAft>
                  <a:spcPct val="0"/>
                </a:spcAft>
              </a:pPr>
              <a:t>124</a:t>
            </a:fld>
            <a:endParaRPr lang="en-US" altLang="en-US" dirty="0">
              <a:solidFill>
                <a:schemeClr val="bg1"/>
              </a:solidFill>
              <a:latin typeface="Arial" panose="020B0604020202020204" pitchFamily="34" charset="0"/>
            </a:endParaRPr>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eaLnBrk="1" hangingPunct="1"/>
            <a:r>
              <a:rPr lang="en-US" altLang="en-US" dirty="0"/>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extLst>
      <p:ext uri="{BB962C8B-B14F-4D97-AF65-F5344CB8AC3E}">
        <p14:creationId xmlns:p14="http://schemas.microsoft.com/office/powerpoint/2010/main" val="11453930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chemeClr val="bg1"/>
                </a:solidFill>
                <a:latin typeface="Arial" panose="020B0604020202020204" pitchFamily="34" charset="0"/>
              </a:rPr>
              <a:pPr fontAlgn="base">
                <a:spcBef>
                  <a:spcPct val="0"/>
                </a:spcBef>
                <a:spcAft>
                  <a:spcPct val="0"/>
                </a:spcAft>
              </a:pPr>
              <a:t>125</a:t>
            </a:fld>
            <a:endParaRPr lang="en-US" altLang="en-US" dirty="0">
              <a:solidFill>
                <a:schemeClr val="bg1"/>
              </a:solidFill>
              <a:latin typeface="Arial" panose="020B0604020202020204" pitchFamily="34" charset="0"/>
            </a:endParaRPr>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eaLnBrk="1" hangingPunct="1"/>
            <a:r>
              <a:rPr lang="en-US" altLang="en-US" dirty="0"/>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extLst>
      <p:ext uri="{BB962C8B-B14F-4D97-AF65-F5344CB8AC3E}">
        <p14:creationId xmlns:p14="http://schemas.microsoft.com/office/powerpoint/2010/main" val="18023589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chemeClr val="bg1"/>
                </a:solidFill>
                <a:latin typeface="Arial" panose="020B0604020202020204" pitchFamily="34" charset="0"/>
              </a:rPr>
              <a:pPr fontAlgn="base">
                <a:spcBef>
                  <a:spcPct val="0"/>
                </a:spcBef>
                <a:spcAft>
                  <a:spcPct val="0"/>
                </a:spcAft>
              </a:pPr>
              <a:t>126</a:t>
            </a:fld>
            <a:endParaRPr lang="en-US" altLang="en-US" dirty="0">
              <a:solidFill>
                <a:schemeClr val="bg1"/>
              </a:solidFill>
              <a:latin typeface="Arial" panose="020B0604020202020204" pitchFamily="34" charset="0"/>
            </a:endParaRPr>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eaLnBrk="1" hangingPunct="1"/>
            <a:r>
              <a:rPr lang="en-US" altLang="en-US" dirty="0"/>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extLst>
      <p:ext uri="{BB962C8B-B14F-4D97-AF65-F5344CB8AC3E}">
        <p14:creationId xmlns:p14="http://schemas.microsoft.com/office/powerpoint/2010/main" val="42649811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chemeClr val="bg1"/>
                </a:solidFill>
                <a:latin typeface="Arial" panose="020B0604020202020204" pitchFamily="34" charset="0"/>
              </a:rPr>
              <a:pPr fontAlgn="base">
                <a:spcBef>
                  <a:spcPct val="0"/>
                </a:spcBef>
                <a:spcAft>
                  <a:spcPct val="0"/>
                </a:spcAft>
              </a:pPr>
              <a:t>127</a:t>
            </a:fld>
            <a:endParaRPr lang="en-US" altLang="en-US" dirty="0">
              <a:solidFill>
                <a:schemeClr val="bg1"/>
              </a:solidFill>
              <a:latin typeface="Arial" panose="020B0604020202020204" pitchFamily="34" charset="0"/>
            </a:endParaRPr>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pPr eaLnBrk="1" hangingPunct="1"/>
            <a:r>
              <a:rPr lang="en-US" altLang="en-US" dirty="0"/>
              <a:t>Migration &amp;</a:t>
            </a:r>
            <a:br>
              <a:rPr lang="en-US" altLang="en-US" dirty="0"/>
            </a:br>
            <a:r>
              <a:rPr lang="en-US" altLang="en-US" dirty="0"/>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1936863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chemeClr val="bg1"/>
                </a:solidFill>
                <a:latin typeface="Arial" panose="020B0604020202020204" pitchFamily="34" charset="0"/>
              </a:rPr>
              <a:pPr fontAlgn="base">
                <a:spcBef>
                  <a:spcPct val="0"/>
                </a:spcBef>
                <a:spcAft>
                  <a:spcPct val="0"/>
                </a:spcAft>
              </a:pPr>
              <a:t>128</a:t>
            </a:fld>
            <a:endParaRPr lang="en-US" altLang="en-US" dirty="0">
              <a:solidFill>
                <a:schemeClr val="bg1"/>
              </a:solidFill>
              <a:latin typeface="Arial" panose="020B0604020202020204" pitchFamily="34" charset="0"/>
            </a:endParaRPr>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eaLnBrk="1" hangingPunct="1"/>
            <a:r>
              <a:rPr lang="en-US" altLang="en-US" dirty="0"/>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520403"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520403" y="4411663"/>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520403" y="5454650"/>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pic>
        <p:nvPicPr>
          <p:cNvPr id="30" name="Graphic 7">
            <a:extLst>
              <a:ext uri="{FF2B5EF4-FFF2-40B4-BE49-F238E27FC236}">
                <a16:creationId xmlns:a16="http://schemas.microsoft.com/office/drawing/2014/main" id="{D049DC16-D97B-E441-B44B-9DC5E8CE8C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89608"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a:extLst>
              <a:ext uri="{FF2B5EF4-FFF2-40B4-BE49-F238E27FC236}">
                <a16:creationId xmlns:a16="http://schemas.microsoft.com/office/drawing/2014/main" id="{8BDA05E5-16A3-EA4C-A428-4EE197FA8D6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999133"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a:extLst>
              <a:ext uri="{FF2B5EF4-FFF2-40B4-BE49-F238E27FC236}">
                <a16:creationId xmlns:a16="http://schemas.microsoft.com/office/drawing/2014/main" id="{893C4E07-80C3-0742-926F-E725698F606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9133"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6">
            <a:extLst>
              <a:ext uri="{FF2B5EF4-FFF2-40B4-BE49-F238E27FC236}">
                <a16:creationId xmlns:a16="http://schemas.microsoft.com/office/drawing/2014/main" id="{7A36C8C6-9D9B-1B4E-BAC2-C57937EF67BC}"/>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34" name="Graphic 6">
            <a:extLst>
              <a:ext uri="{FF2B5EF4-FFF2-40B4-BE49-F238E27FC236}">
                <a16:creationId xmlns:a16="http://schemas.microsoft.com/office/drawing/2014/main" id="{31454A02-E9C9-5A4D-BFAE-9B294BB50B7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5">
            <a:extLst>
              <a:ext uri="{FF2B5EF4-FFF2-40B4-BE49-F238E27FC236}">
                <a16:creationId xmlns:a16="http://schemas.microsoft.com/office/drawing/2014/main" id="{0B3700BB-C8ED-DE4B-9BA5-B388C2B41C5E}"/>
              </a:ext>
            </a:extLst>
          </p:cNvPr>
          <p:cNvSpPr txBox="1">
            <a:spLocks noChangeArrowheads="1"/>
          </p:cNvSpPr>
          <p:nvPr/>
        </p:nvSpPr>
        <p:spPr bwMode="auto">
          <a:xfrm>
            <a:off x="457124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sp>
        <p:nvSpPr>
          <p:cNvPr id="36" name="TextBox 16">
            <a:extLst>
              <a:ext uri="{FF2B5EF4-FFF2-40B4-BE49-F238E27FC236}">
                <a16:creationId xmlns:a16="http://schemas.microsoft.com/office/drawing/2014/main" id="{E19187A0-88D3-EB49-B884-16D8AE4AC196}"/>
              </a:ext>
            </a:extLst>
          </p:cNvPr>
          <p:cNvSpPr txBox="1">
            <a:spLocks noChangeArrowheads="1"/>
          </p:cNvSpPr>
          <p:nvPr/>
        </p:nvSpPr>
        <p:spPr bwMode="auto">
          <a:xfrm>
            <a:off x="5651478" y="32940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sp>
        <p:nvSpPr>
          <p:cNvPr id="37" name="TextBox 17">
            <a:extLst>
              <a:ext uri="{FF2B5EF4-FFF2-40B4-BE49-F238E27FC236}">
                <a16:creationId xmlns:a16="http://schemas.microsoft.com/office/drawing/2014/main" id="{C4D77A23-4D7F-F841-9C5B-66772917BFDC}"/>
              </a:ext>
            </a:extLst>
          </p:cNvPr>
          <p:cNvSpPr txBox="1">
            <a:spLocks noChangeArrowheads="1"/>
          </p:cNvSpPr>
          <p:nvPr/>
        </p:nvSpPr>
        <p:spPr bwMode="auto">
          <a:xfrm>
            <a:off x="4570461" y="4332627"/>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38" name="Graphic 7">
            <a:extLst>
              <a:ext uri="{FF2B5EF4-FFF2-40B4-BE49-F238E27FC236}">
                <a16:creationId xmlns:a16="http://schemas.microsoft.com/office/drawing/2014/main" id="{5452EC7A-B5CC-E549-9E1E-F3850CEFE13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88804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0">
            <a:extLst>
              <a:ext uri="{FF2B5EF4-FFF2-40B4-BE49-F238E27FC236}">
                <a16:creationId xmlns:a16="http://schemas.microsoft.com/office/drawing/2014/main" id="{5934C283-742B-764A-8C6B-7345600D0F7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96790" y="38532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2">
            <a:extLst>
              <a:ext uri="{FF2B5EF4-FFF2-40B4-BE49-F238E27FC236}">
                <a16:creationId xmlns:a16="http://schemas.microsoft.com/office/drawing/2014/main" id="{7408CE89-ABD0-D54C-996B-E2CAA0F3D5C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977807"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5">
            <a:extLst>
              <a:ext uri="{FF2B5EF4-FFF2-40B4-BE49-F238E27FC236}">
                <a16:creationId xmlns:a16="http://schemas.microsoft.com/office/drawing/2014/main" id="{68944A28-F2D9-7442-9C19-DA257234743E}"/>
              </a:ext>
            </a:extLst>
          </p:cNvPr>
          <p:cNvSpPr txBox="1">
            <a:spLocks noChangeArrowheads="1"/>
          </p:cNvSpPr>
          <p:nvPr/>
        </p:nvSpPr>
        <p:spPr bwMode="auto">
          <a:xfrm>
            <a:off x="2635146" y="3298825"/>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sp>
        <p:nvSpPr>
          <p:cNvPr id="3" name="TextBox 16">
            <a:extLst>
              <a:ext uri="{FF2B5EF4-FFF2-40B4-BE49-F238E27FC236}">
                <a16:creationId xmlns:a16="http://schemas.microsoft.com/office/drawing/2014/main" id="{0BBA064B-BB33-757D-686C-00F427BEDBB4}"/>
              </a:ext>
            </a:extLst>
          </p:cNvPr>
          <p:cNvSpPr txBox="1">
            <a:spLocks noChangeArrowheads="1"/>
          </p:cNvSpPr>
          <p:nvPr/>
        </p:nvSpPr>
        <p:spPr bwMode="auto">
          <a:xfrm>
            <a:off x="2635146" y="4333282"/>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sp>
        <p:nvSpPr>
          <p:cNvPr id="4" name="TextBox 17">
            <a:extLst>
              <a:ext uri="{FF2B5EF4-FFF2-40B4-BE49-F238E27FC236}">
                <a16:creationId xmlns:a16="http://schemas.microsoft.com/office/drawing/2014/main" id="{39365240-8418-66AF-3DCA-1B0491F15DA2}"/>
              </a:ext>
            </a:extLst>
          </p:cNvPr>
          <p:cNvSpPr txBox="1">
            <a:spLocks noChangeArrowheads="1"/>
          </p:cNvSpPr>
          <p:nvPr/>
        </p:nvSpPr>
        <p:spPr bwMode="auto">
          <a:xfrm>
            <a:off x="2635145" y="5376269"/>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pic>
        <p:nvPicPr>
          <p:cNvPr id="5" name="Graphic 7">
            <a:extLst>
              <a:ext uri="{FF2B5EF4-FFF2-40B4-BE49-F238E27FC236}">
                <a16:creationId xmlns:a16="http://schemas.microsoft.com/office/drawing/2014/main" id="{9DCF4019-CD72-B7C6-2F9A-E4FA8186454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3128510"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20">
            <a:extLst>
              <a:ext uri="{FF2B5EF4-FFF2-40B4-BE49-F238E27FC236}">
                <a16:creationId xmlns:a16="http://schemas.microsoft.com/office/drawing/2014/main" id="{265E5AA2-9BF8-6383-B163-1E7806137B0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128510" y="4896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2">
            <a:extLst>
              <a:ext uri="{FF2B5EF4-FFF2-40B4-BE49-F238E27FC236}">
                <a16:creationId xmlns:a16="http://schemas.microsoft.com/office/drawing/2014/main" id="{42667FA2-D4D0-85C0-A6B1-D743C0634DC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128510"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a:extLst>
              <a:ext uri="{FF2B5EF4-FFF2-40B4-BE49-F238E27FC236}">
                <a16:creationId xmlns:a16="http://schemas.microsoft.com/office/drawing/2014/main" id="{89965D7E-5C71-D132-2F20-378BDFD9844D}"/>
              </a:ext>
            </a:extLst>
          </p:cNvPr>
          <p:cNvSpPr txBox="1">
            <a:spLocks noChangeArrowheads="1"/>
          </p:cNvSpPr>
          <p:nvPr/>
        </p:nvSpPr>
        <p:spPr bwMode="auto">
          <a:xfrm>
            <a:off x="5613484" y="4322169"/>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pic>
        <p:nvPicPr>
          <p:cNvPr id="9" name="Graphic 20">
            <a:extLst>
              <a:ext uri="{FF2B5EF4-FFF2-40B4-BE49-F238E27FC236}">
                <a16:creationId xmlns:a16="http://schemas.microsoft.com/office/drawing/2014/main" id="{F879233B-07E2-384C-CE99-3183212131E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5936125"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a:extLst>
              <a:ext uri="{FF2B5EF4-FFF2-40B4-BE49-F238E27FC236}">
                <a16:creationId xmlns:a16="http://schemas.microsoft.com/office/drawing/2014/main" id="{1B752D8C-EB22-AF14-050E-91CFFBFFFACE}"/>
              </a:ext>
            </a:extLst>
          </p:cNvPr>
          <p:cNvSpPr txBox="1">
            <a:spLocks noChangeArrowheads="1"/>
          </p:cNvSpPr>
          <p:nvPr/>
        </p:nvSpPr>
        <p:spPr bwMode="auto">
          <a:xfrm>
            <a:off x="7350290" y="4299944"/>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pic>
        <p:nvPicPr>
          <p:cNvPr id="12" name="Graphic 11">
            <a:extLst>
              <a:ext uri="{FF2B5EF4-FFF2-40B4-BE49-F238E27FC236}">
                <a16:creationId xmlns:a16="http://schemas.microsoft.com/office/drawing/2014/main" id="{C85D5921-67D0-A34E-FAB2-3F00B602EBE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699331"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0084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chemeClr val="bg1"/>
                </a:solidFill>
                <a:latin typeface="Arial" panose="020B0604020202020204" pitchFamily="34" charset="0"/>
              </a:rPr>
              <a:pPr fontAlgn="base">
                <a:spcBef>
                  <a:spcPct val="0"/>
                </a:spcBef>
                <a:spcAft>
                  <a:spcPct val="0"/>
                </a:spcAft>
              </a:pPr>
              <a:t>129</a:t>
            </a:fld>
            <a:endParaRPr lang="en-US" altLang="en-US" dirty="0">
              <a:solidFill>
                <a:schemeClr val="bg1"/>
              </a:solidFill>
              <a:latin typeface="Arial" panose="020B0604020202020204" pitchFamily="34" charset="0"/>
            </a:endParaRPr>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eaLnBrk="1" hangingPunct="1"/>
            <a:r>
              <a:rPr lang="en-US" altLang="en-US" dirty="0"/>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B47B044A-571B-2346-BAA8-36BC7FF22EB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pic>
        <p:nvPicPr>
          <p:cNvPr id="28" name="Graphic 36">
            <a:extLst>
              <a:ext uri="{FF2B5EF4-FFF2-40B4-BE49-F238E27FC236}">
                <a16:creationId xmlns:a16="http://schemas.microsoft.com/office/drawing/2014/main" id="{0585AA42-A8B6-2842-976A-CDFA6D9BD1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8774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a:extLst>
              <a:ext uri="{FF2B5EF4-FFF2-40B4-BE49-F238E27FC236}">
                <a16:creationId xmlns:a16="http://schemas.microsoft.com/office/drawing/2014/main" id="{368A1923-C29C-894F-B0B4-63A12A94F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8404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a:extLst>
              <a:ext uri="{FF2B5EF4-FFF2-40B4-BE49-F238E27FC236}">
                <a16:creationId xmlns:a16="http://schemas.microsoft.com/office/drawing/2014/main" id="{89CF96CC-1790-2B4F-A42D-8CF085B011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7749"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a:extLst>
              <a:ext uri="{FF2B5EF4-FFF2-40B4-BE49-F238E27FC236}">
                <a16:creationId xmlns:a16="http://schemas.microsoft.com/office/drawing/2014/main" id="{01607F0D-7833-D041-81E0-6FA07CA13E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87749"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a:extLst>
              <a:ext uri="{FF2B5EF4-FFF2-40B4-BE49-F238E27FC236}">
                <a16:creationId xmlns:a16="http://schemas.microsoft.com/office/drawing/2014/main" id="{D0193553-B002-1D4F-84D2-698CC0E8243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88805"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696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13</a:t>
            </a:fld>
            <a:endParaRPr lang="en-US" altLang="en-US" dirty="0">
              <a:solidFill>
                <a:schemeClr val="bg1"/>
              </a:solidFill>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chemeClr val="bg1"/>
                </a:solidFill>
                <a:latin typeface="Arial" panose="020B0604020202020204" pitchFamily="34" charset="0"/>
              </a:rPr>
              <a:pPr fontAlgn="base">
                <a:spcBef>
                  <a:spcPct val="0"/>
                </a:spcBef>
                <a:spcAft>
                  <a:spcPct val="0"/>
                </a:spcAft>
              </a:pPr>
              <a:t>130</a:t>
            </a:fld>
            <a:endParaRPr lang="en-US" altLang="en-US" dirty="0">
              <a:solidFill>
                <a:schemeClr val="bg1"/>
              </a:solidFill>
              <a:latin typeface="Arial" panose="020B0604020202020204" pitchFamily="34" charset="0"/>
            </a:endParaRPr>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pPr eaLnBrk="1" hangingPunct="1"/>
            <a:r>
              <a:rPr lang="en-US" altLang="en-US" dirty="0"/>
              <a:t>Networking &amp;</a:t>
            </a:r>
            <a:br>
              <a:rPr lang="en-US" altLang="en-US" dirty="0"/>
            </a:br>
            <a:r>
              <a:rPr lang="en-US" altLang="en-US" dirty="0"/>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2300419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chemeClr val="bg1"/>
                </a:solidFill>
                <a:latin typeface="Arial" panose="020B0604020202020204" pitchFamily="34" charset="0"/>
              </a:rPr>
              <a:pPr fontAlgn="base">
                <a:spcBef>
                  <a:spcPct val="0"/>
                </a:spcBef>
                <a:spcAft>
                  <a:spcPct val="0"/>
                </a:spcAft>
              </a:pPr>
              <a:t>131</a:t>
            </a:fld>
            <a:endParaRPr lang="en-US" altLang="en-US" dirty="0">
              <a:solidFill>
                <a:schemeClr val="bg1"/>
              </a:solidFill>
              <a:latin typeface="Arial" panose="020B0604020202020204" pitchFamily="34" charset="0"/>
            </a:endParaRPr>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p:txBody>
          <a:bodyPr/>
          <a:lstStyle/>
          <a:p>
            <a:pPr eaLnBrk="1" hangingPunct="1"/>
            <a:r>
              <a:rPr lang="en-US" altLang="en-US" dirty="0"/>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recovery controller</a:t>
            </a:r>
          </a:p>
        </p:txBody>
      </p:sp>
      <p:pic>
        <p:nvPicPr>
          <p:cNvPr id="56" name="Graphic 31">
            <a:extLst>
              <a:ext uri="{FF2B5EF4-FFF2-40B4-BE49-F238E27FC236}">
                <a16:creationId xmlns:a16="http://schemas.microsoft.com/office/drawing/2014/main" id="{FFC604E3-7457-EA4D-95C3-99EBE11AEC9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588193"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58" name="Graphic 31">
            <a:extLst>
              <a:ext uri="{FF2B5EF4-FFF2-40B4-BE49-F238E27FC236}">
                <a16:creationId xmlns:a16="http://schemas.microsoft.com/office/drawing/2014/main" id="{D532E1BE-3FEF-E24F-AC75-68042553F73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791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60" name="Graphic 31">
            <a:extLst>
              <a:ext uri="{FF2B5EF4-FFF2-40B4-BE49-F238E27FC236}">
                <a16:creationId xmlns:a16="http://schemas.microsoft.com/office/drawing/2014/main" id="{3B328008-C709-C448-B8A3-C40103022AC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7910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18DCEC52-C7DA-F842-BEFF-5ACA41ED7425}"/>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46" name="TextBox 22">
            <a:extLst>
              <a:ext uri="{FF2B5EF4-FFF2-40B4-BE49-F238E27FC236}">
                <a16:creationId xmlns:a16="http://schemas.microsoft.com/office/drawing/2014/main" id="{CACF3E93-911C-534B-9833-32070EAADC53}"/>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47" name="Graphic 8">
            <a:extLst>
              <a:ext uri="{FF2B5EF4-FFF2-40B4-BE49-F238E27FC236}">
                <a16:creationId xmlns:a16="http://schemas.microsoft.com/office/drawing/2014/main" id="{89E323E9-24A1-4343-AFCF-0BD629A166A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9">
            <a:extLst>
              <a:ext uri="{FF2B5EF4-FFF2-40B4-BE49-F238E27FC236}">
                <a16:creationId xmlns:a16="http://schemas.microsoft.com/office/drawing/2014/main" id="{29395B6C-8B0B-7045-B7F0-07003E0236D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a:extLst>
              <a:ext uri="{FF2B5EF4-FFF2-40B4-BE49-F238E27FC236}">
                <a16:creationId xmlns:a16="http://schemas.microsoft.com/office/drawing/2014/main" id="{B3756840-C7AF-EA4A-BE0A-8967D5E0E4DE}"/>
              </a:ext>
            </a:extLst>
          </p:cNvPr>
          <p:cNvSpPr txBox="1">
            <a:spLocks noChangeArrowheads="1"/>
          </p:cNvSpPr>
          <p:nvPr/>
        </p:nvSpPr>
        <p:spPr bwMode="auto">
          <a:xfrm>
            <a:off x="4489451" y="432213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50" name="Graphic 33">
            <a:extLst>
              <a:ext uri="{FF2B5EF4-FFF2-40B4-BE49-F238E27FC236}">
                <a16:creationId xmlns:a16="http://schemas.microsoft.com/office/drawing/2014/main" id="{5EF2E6DB-DD4F-E445-A7F6-1ED818A6437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829234" y="3863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8">
            <a:extLst>
              <a:ext uri="{FF2B5EF4-FFF2-40B4-BE49-F238E27FC236}">
                <a16:creationId xmlns:a16="http://schemas.microsoft.com/office/drawing/2014/main" id="{BF132A3C-0D18-0D4E-B419-10161883F535}"/>
              </a:ext>
            </a:extLst>
          </p:cNvPr>
          <p:cNvSpPr txBox="1">
            <a:spLocks noChangeArrowheads="1"/>
          </p:cNvSpPr>
          <p:nvPr/>
        </p:nvSpPr>
        <p:spPr bwMode="auto">
          <a:xfrm>
            <a:off x="5619982" y="432213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pic>
        <p:nvPicPr>
          <p:cNvPr id="52" name="Graphic 51">
            <a:extLst>
              <a:ext uri="{FF2B5EF4-FFF2-40B4-BE49-F238E27FC236}">
                <a16:creationId xmlns:a16="http://schemas.microsoft.com/office/drawing/2014/main" id="{C8FCA1B2-789F-8E4C-BFB0-47E8E96275DA}"/>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958178" y="3869153"/>
            <a:ext cx="457200" cy="457200"/>
          </a:xfrm>
          <a:prstGeom prst="rect">
            <a:avLst/>
          </a:prstGeom>
        </p:spPr>
      </p:pic>
      <p:sp>
        <p:nvSpPr>
          <p:cNvPr id="65" name="TextBox 25">
            <a:extLst>
              <a:ext uri="{FF2B5EF4-FFF2-40B4-BE49-F238E27FC236}">
                <a16:creationId xmlns:a16="http://schemas.microsoft.com/office/drawing/2014/main" id="{1D47FD13-DE65-2741-8AEB-35F0F6904B32}"/>
              </a:ext>
            </a:extLst>
          </p:cNvPr>
          <p:cNvSpPr txBox="1">
            <a:spLocks noChangeArrowheads="1"/>
          </p:cNvSpPr>
          <p:nvPr/>
        </p:nvSpPr>
        <p:spPr bwMode="auto">
          <a:xfrm>
            <a:off x="689877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66" name="Graphic 27">
            <a:extLst>
              <a:ext uri="{FF2B5EF4-FFF2-40B4-BE49-F238E27FC236}">
                <a16:creationId xmlns:a16="http://schemas.microsoft.com/office/drawing/2014/main" id="{7E7A60FF-ECD4-F64B-8F63-12D21126903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29943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6">
            <a:extLst>
              <a:ext uri="{FF2B5EF4-FFF2-40B4-BE49-F238E27FC236}">
                <a16:creationId xmlns:a16="http://schemas.microsoft.com/office/drawing/2014/main" id="{4FEB9014-8290-1E48-B7A8-5AC4CA1F6F00}"/>
              </a:ext>
            </a:extLst>
          </p:cNvPr>
          <p:cNvSpPr txBox="1">
            <a:spLocks noChangeArrowheads="1"/>
          </p:cNvSpPr>
          <p:nvPr/>
        </p:nvSpPr>
        <p:spPr bwMode="auto">
          <a:xfrm>
            <a:off x="6900361" y="432053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68" name="Graphic 31">
            <a:extLst>
              <a:ext uri="{FF2B5EF4-FFF2-40B4-BE49-F238E27FC236}">
                <a16:creationId xmlns:a16="http://schemas.microsoft.com/office/drawing/2014/main" id="{DB9CF3E9-3C62-5A46-9FAD-277F25237FA8}"/>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299430" y="3863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a:extLst>
              <a:ext uri="{FF2B5EF4-FFF2-40B4-BE49-F238E27FC236}">
                <a16:creationId xmlns:a16="http://schemas.microsoft.com/office/drawing/2014/main" id="{4860B81D-A103-C142-8366-6562BC24B50B}"/>
              </a:ext>
            </a:extLst>
          </p:cNvPr>
          <p:cNvSpPr txBox="1">
            <a:spLocks noChangeArrowheads="1"/>
          </p:cNvSpPr>
          <p:nvPr/>
        </p:nvSpPr>
        <p:spPr bwMode="auto">
          <a:xfrm>
            <a:off x="691859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70" name="Graphic 31">
            <a:extLst>
              <a:ext uri="{FF2B5EF4-FFF2-40B4-BE49-F238E27FC236}">
                <a16:creationId xmlns:a16="http://schemas.microsoft.com/office/drawing/2014/main" id="{159F02FB-CAC9-A942-BFEC-2A839906581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317661"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31">
            <a:extLst>
              <a:ext uri="{FF2B5EF4-FFF2-40B4-BE49-F238E27FC236}">
                <a16:creationId xmlns:a16="http://schemas.microsoft.com/office/drawing/2014/main" id="{658BD395-8397-6C43-8ED8-0438FEE3DC9A}"/>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856893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1">
            <a:extLst>
              <a:ext uri="{FF2B5EF4-FFF2-40B4-BE49-F238E27FC236}">
                <a16:creationId xmlns:a16="http://schemas.microsoft.com/office/drawing/2014/main" id="{02A42C6E-AC2E-AC45-B6EA-A0C1E892E1F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8568936" y="38745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8">
            <a:extLst>
              <a:ext uri="{FF2B5EF4-FFF2-40B4-BE49-F238E27FC236}">
                <a16:creationId xmlns:a16="http://schemas.microsoft.com/office/drawing/2014/main" id="{1ABD11E7-90DD-5021-D2C6-204A6E29EFD6}"/>
              </a:ext>
            </a:extLst>
          </p:cNvPr>
          <p:cNvSpPr txBox="1">
            <a:spLocks noChangeArrowheads="1"/>
          </p:cNvSpPr>
          <p:nvPr/>
        </p:nvSpPr>
        <p:spPr bwMode="auto">
          <a:xfrm>
            <a:off x="2778718" y="326072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pic>
        <p:nvPicPr>
          <p:cNvPr id="40" name="Graphic 8">
            <a:extLst>
              <a:ext uri="{FF2B5EF4-FFF2-40B4-BE49-F238E27FC236}">
                <a16:creationId xmlns:a16="http://schemas.microsoft.com/office/drawing/2014/main" id="{329D5AA2-5E3C-6C61-231C-82BC2F5C412C}"/>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3123407"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01149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chemeClr val="bg1"/>
                </a:solidFill>
                <a:latin typeface="Arial" panose="020B0604020202020204" pitchFamily="34" charset="0"/>
              </a:rPr>
              <a:pPr fontAlgn="base">
                <a:spcBef>
                  <a:spcPct val="0"/>
                </a:spcBef>
                <a:spcAft>
                  <a:spcPct val="0"/>
                </a:spcAft>
              </a:pPr>
              <a:t>132</a:t>
            </a:fld>
            <a:endParaRPr lang="en-US" altLang="en-US" dirty="0">
              <a:solidFill>
                <a:schemeClr val="bg1"/>
              </a:solidFill>
              <a:latin typeface="Arial" panose="020B0604020202020204" pitchFamily="34" charset="0"/>
            </a:endParaRPr>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p:txBody>
          <a:bodyPr/>
          <a:lstStyle/>
          <a:p>
            <a:pPr eaLnBrk="1" hangingPunct="1"/>
            <a:r>
              <a:rPr lang="en-US" altLang="en-US" dirty="0"/>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8AFF0376-55D0-3C4E-B8F3-B884E1BE5CF1}"/>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Carrier gateway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BDFA625D-23BD-4241-9629-A9AB4F874B9D}"/>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945914" y="5003722"/>
            <a:ext cx="457200" cy="457200"/>
          </a:xfrm>
          <a:prstGeom prst="rect">
            <a:avLst/>
          </a:prstGeom>
        </p:spPr>
      </p:pic>
      <p:sp>
        <p:nvSpPr>
          <p:cNvPr id="39" name="TextBox 22">
            <a:extLst>
              <a:ext uri="{FF2B5EF4-FFF2-40B4-BE49-F238E27FC236}">
                <a16:creationId xmlns:a16="http://schemas.microsoft.com/office/drawing/2014/main" id="{8A4583A3-A337-B143-85F1-68FC96948F03}"/>
              </a:ext>
            </a:extLst>
          </p:cNvPr>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40" name="Graphic 39">
            <a:extLst>
              <a:ext uri="{FF2B5EF4-FFF2-40B4-BE49-F238E27FC236}">
                <a16:creationId xmlns:a16="http://schemas.microsoft.com/office/drawing/2014/main" id="{3733C44D-538F-1148-9978-CFA66625CEEA}"/>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7514674" y="5003722"/>
            <a:ext cx="457200" cy="457200"/>
          </a:xfrm>
          <a:prstGeom prst="rect">
            <a:avLst/>
          </a:prstGeom>
        </p:spPr>
      </p:pic>
      <p:sp>
        <p:nvSpPr>
          <p:cNvPr id="2" name="TextBox 22">
            <a:extLst>
              <a:ext uri="{FF2B5EF4-FFF2-40B4-BE49-F238E27FC236}">
                <a16:creationId xmlns:a16="http://schemas.microsoft.com/office/drawing/2014/main" id="{7398C613-AA3F-909B-8EEC-2E8965EA341B}"/>
              </a:ext>
            </a:extLst>
          </p:cNvPr>
          <p:cNvSpPr txBox="1">
            <a:spLocks noChangeArrowheads="1"/>
          </p:cNvSpPr>
          <p:nvPr/>
        </p:nvSpPr>
        <p:spPr bwMode="auto">
          <a:xfrm>
            <a:off x="8663074"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pic>
        <p:nvPicPr>
          <p:cNvPr id="3" name="Graphic 2">
            <a:extLst>
              <a:ext uri="{FF2B5EF4-FFF2-40B4-BE49-F238E27FC236}">
                <a16:creationId xmlns:a16="http://schemas.microsoft.com/office/drawing/2014/main" id="{1CDBC223-35A2-82E3-CE6F-491BF6D98EFA}"/>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9105900" y="5004127"/>
            <a:ext cx="457200" cy="4572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chemeClr val="bg1"/>
                </a:solidFill>
                <a:latin typeface="Arial" panose="020B0604020202020204" pitchFamily="34" charset="0"/>
              </a:rPr>
              <a:pPr fontAlgn="base">
                <a:spcBef>
                  <a:spcPct val="0"/>
                </a:spcBef>
                <a:spcAft>
                  <a:spcPct val="0"/>
                </a:spcAft>
              </a:pPr>
              <a:t>133</a:t>
            </a:fld>
            <a:endParaRPr lang="en-US" altLang="en-US" dirty="0">
              <a:solidFill>
                <a:schemeClr val="bg1"/>
              </a:solidFill>
              <a:latin typeface="Arial" panose="020B0604020202020204" pitchFamily="34" charset="0"/>
            </a:endParaRPr>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p:txBody>
          <a:bodyPr/>
          <a:lstStyle/>
          <a:p>
            <a:pPr eaLnBrk="1" hangingPunct="1"/>
            <a:r>
              <a:rPr lang="en-US" altLang="en-US" dirty="0"/>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B0604020202020204" pitchFamily="34" charset="0"/>
              </a:rPr>
              <a:pPr fontAlgn="base">
                <a:spcBef>
                  <a:spcPct val="0"/>
                </a:spcBef>
                <a:spcAft>
                  <a:spcPct val="0"/>
                </a:spcAft>
              </a:pPr>
              <a:t>134</a:t>
            </a:fld>
            <a:endParaRPr lang="en-US" altLang="en-US" dirty="0">
              <a:solidFill>
                <a:schemeClr val="bg1"/>
              </a:solidFill>
              <a:latin typeface="Arial" panose="020B0604020202020204" pitchFamily="34" charset="0"/>
            </a:endParaRPr>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dirty="0"/>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sp>
        <p:nvSpPr>
          <p:cNvPr id="35" name="TextBox 19">
            <a:extLst>
              <a:ext uri="{FF2B5EF4-FFF2-40B4-BE49-F238E27FC236}">
                <a16:creationId xmlns:a16="http://schemas.microsoft.com/office/drawing/2014/main" id="{884EB297-DB21-CB4B-8414-647EA8C7EE6A}"/>
              </a:ext>
            </a:extLst>
          </p:cNvPr>
          <p:cNvSpPr txBox="1">
            <a:spLocks noChangeArrowheads="1"/>
          </p:cNvSpPr>
          <p:nvPr/>
        </p:nvSpPr>
        <p:spPr bwMode="auto">
          <a:xfrm>
            <a:off x="6723063"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36" name="TextBox 21">
            <a:extLst>
              <a:ext uri="{FF2B5EF4-FFF2-40B4-BE49-F238E27FC236}">
                <a16:creationId xmlns:a16="http://schemas.microsoft.com/office/drawing/2014/main" id="{037C60A9-249F-4945-A469-04DB5F336850}"/>
              </a:ext>
            </a:extLst>
          </p:cNvPr>
          <p:cNvSpPr txBox="1">
            <a:spLocks noChangeArrowheads="1"/>
          </p:cNvSpPr>
          <p:nvPr/>
        </p:nvSpPr>
        <p:spPr bwMode="auto">
          <a:xfrm>
            <a:off x="6723063"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37" name="TextBox 22">
            <a:extLst>
              <a:ext uri="{FF2B5EF4-FFF2-40B4-BE49-F238E27FC236}">
                <a16:creationId xmlns:a16="http://schemas.microsoft.com/office/drawing/2014/main" id="{E1DD9AAA-681F-E840-9865-A97959023B0D}"/>
              </a:ext>
            </a:extLst>
          </p:cNvPr>
          <p:cNvSpPr txBox="1">
            <a:spLocks noChangeArrowheads="1"/>
          </p:cNvSpPr>
          <p:nvPr/>
        </p:nvSpPr>
        <p:spPr bwMode="auto">
          <a:xfrm>
            <a:off x="7860645"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8" name="Graphic 8">
            <a:extLst>
              <a:ext uri="{FF2B5EF4-FFF2-40B4-BE49-F238E27FC236}">
                <a16:creationId xmlns:a16="http://schemas.microsoft.com/office/drawing/2014/main" id="{FDE1A987-C4E1-B949-B205-0276736EEF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8">
            <a:extLst>
              <a:ext uri="{FF2B5EF4-FFF2-40B4-BE49-F238E27FC236}">
                <a16:creationId xmlns:a16="http://schemas.microsoft.com/office/drawing/2014/main" id="{7D3C8458-948F-1445-942D-70BC77E1644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160385"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4">
            <a:extLst>
              <a:ext uri="{FF2B5EF4-FFF2-40B4-BE49-F238E27FC236}">
                <a16:creationId xmlns:a16="http://schemas.microsoft.com/office/drawing/2014/main" id="{F6CE770D-AED6-9349-8995-49E19C6D29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829796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1">
            <a:extLst>
              <a:ext uri="{FF2B5EF4-FFF2-40B4-BE49-F238E27FC236}">
                <a16:creationId xmlns:a16="http://schemas.microsoft.com/office/drawing/2014/main" id="{47DFC794-5A72-D744-99F0-E3C651AF16DE}"/>
              </a:ext>
            </a:extLst>
          </p:cNvPr>
          <p:cNvSpPr txBox="1">
            <a:spLocks noChangeArrowheads="1"/>
          </p:cNvSpPr>
          <p:nvPr/>
        </p:nvSpPr>
        <p:spPr bwMode="auto">
          <a:xfrm>
            <a:off x="7860645"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42" name="Graphic 18">
            <a:extLst>
              <a:ext uri="{FF2B5EF4-FFF2-40B4-BE49-F238E27FC236}">
                <a16:creationId xmlns:a16="http://schemas.microsoft.com/office/drawing/2014/main" id="{23BC26E2-EB56-3044-8E2C-6D341E0C2D0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97967"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3850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B0604020202020204" pitchFamily="34" charset="0"/>
              </a:rPr>
              <a:pPr fontAlgn="base">
                <a:spcBef>
                  <a:spcPct val="0"/>
                </a:spcBef>
                <a:spcAft>
                  <a:spcPct val="0"/>
                </a:spcAft>
              </a:pPr>
              <a:t>135</a:t>
            </a:fld>
            <a:endParaRPr lang="en-US" altLang="en-US" dirty="0">
              <a:solidFill>
                <a:schemeClr val="bg1"/>
              </a:solidFill>
              <a:latin typeface="Arial" panose="020B0604020202020204" pitchFamily="34" charset="0"/>
            </a:endParaRPr>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dirty="0"/>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79426"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26" name="Graphic 6">
            <a:extLst>
              <a:ext uri="{FF2B5EF4-FFF2-40B4-BE49-F238E27FC236}">
                <a16:creationId xmlns:a16="http://schemas.microsoft.com/office/drawing/2014/main" id="{6476301F-F038-CE49-B8BA-5AE192A8EFD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a:extLst>
              <a:ext uri="{FF2B5EF4-FFF2-40B4-BE49-F238E27FC236}">
                <a16:creationId xmlns:a16="http://schemas.microsoft.com/office/drawing/2014/main" id="{16969F87-FED3-934D-8B9C-9EDB0975C7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6">
            <a:extLst>
              <a:ext uri="{FF2B5EF4-FFF2-40B4-BE49-F238E27FC236}">
                <a16:creationId xmlns:a16="http://schemas.microsoft.com/office/drawing/2014/main" id="{20DD9001-69F5-233B-A325-DCCC4A1E9AEF}"/>
              </a:ext>
            </a:extLst>
          </p:cNvPr>
          <p:cNvSpPr txBox="1">
            <a:spLocks noChangeArrowheads="1"/>
          </p:cNvSpPr>
          <p:nvPr/>
        </p:nvSpPr>
        <p:spPr bwMode="auto">
          <a:xfrm>
            <a:off x="2507116" y="4187898"/>
            <a:ext cx="16754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Core network edge</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6">
            <a:extLst>
              <a:ext uri="{FF2B5EF4-FFF2-40B4-BE49-F238E27FC236}">
                <a16:creationId xmlns:a16="http://schemas.microsoft.com/office/drawing/2014/main" id="{67F05962-C99F-FF48-E1E6-7484201A589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0AB1B204-CEF4-DA5A-5ACE-72668D9EFF90}"/>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pic>
        <p:nvPicPr>
          <p:cNvPr id="4" name="Graphic 23">
            <a:extLst>
              <a:ext uri="{FF2B5EF4-FFF2-40B4-BE49-F238E27FC236}">
                <a16:creationId xmlns:a16="http://schemas.microsoft.com/office/drawing/2014/main" id="{1B986910-264C-D12C-74BD-F9507850D00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a:extLst>
              <a:ext uri="{FF2B5EF4-FFF2-40B4-BE49-F238E27FC236}">
                <a16:creationId xmlns:a16="http://schemas.microsoft.com/office/drawing/2014/main" id="{51DF87F7-78AE-CF6B-A5B9-CACDF1C02F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
        <p:nvSpPr>
          <p:cNvPr id="6" name="TextBox 29">
            <a:extLst>
              <a:ext uri="{FF2B5EF4-FFF2-40B4-BE49-F238E27FC236}">
                <a16:creationId xmlns:a16="http://schemas.microsoft.com/office/drawing/2014/main" id="{147C0C10-9E66-0A26-BBF4-AF0424FD333B}"/>
              </a:ext>
            </a:extLst>
          </p:cNvPr>
          <p:cNvSpPr txBox="1">
            <a:spLocks noChangeArrowheads="1"/>
          </p:cNvSpPr>
          <p:nvPr/>
        </p:nvSpPr>
        <p:spPr bwMode="auto">
          <a:xfrm>
            <a:off x="2567639" y="5202974"/>
            <a:ext cx="15703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Transit gateway route table attachment</a:t>
            </a:r>
            <a:endPar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7" name="Graphic 30">
            <a:extLst>
              <a:ext uri="{FF2B5EF4-FFF2-40B4-BE49-F238E27FC236}">
                <a16:creationId xmlns:a16="http://schemas.microsoft.com/office/drawing/2014/main" id="{2E356D2F-D027-084D-FFE4-98EB4F2EB4E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24213" y="4735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F54D5288-5688-451E-EF53-812107BA8F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3D3A08-2573-5F72-1D0C-F6D2860D143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7055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chemeClr val="bg1"/>
                </a:solidFill>
                <a:latin typeface="Arial" panose="020B0604020202020204" pitchFamily="34" charset="0"/>
              </a:rPr>
              <a:pPr fontAlgn="base">
                <a:spcBef>
                  <a:spcPct val="0"/>
                </a:spcBef>
                <a:spcAft>
                  <a:spcPct val="0"/>
                </a:spcAft>
              </a:pPr>
              <a:t>136</a:t>
            </a:fld>
            <a:endParaRPr lang="en-US" altLang="en-US" dirty="0">
              <a:solidFill>
                <a:schemeClr val="bg1"/>
              </a:solidFill>
              <a:latin typeface="Arial" panose="020B0604020202020204" pitchFamily="34" charset="0"/>
            </a:endParaRPr>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pPr eaLnBrk="1" hangingPunct="1"/>
            <a:r>
              <a:rPr lang="en-US" altLang="en-US" dirty="0"/>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9337763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chemeClr val="bg1"/>
                </a:solidFill>
                <a:latin typeface="Arial" panose="020B0604020202020204" pitchFamily="34" charset="0"/>
              </a:rPr>
              <a:pPr fontAlgn="base">
                <a:spcBef>
                  <a:spcPct val="0"/>
                </a:spcBef>
                <a:spcAft>
                  <a:spcPct val="0"/>
                </a:spcAft>
              </a:pPr>
              <a:t>137</a:t>
            </a:fld>
            <a:endParaRPr lang="en-US" altLang="en-US" dirty="0">
              <a:solidFill>
                <a:schemeClr val="bg1"/>
              </a:solidFill>
              <a:latin typeface="Arial" panose="020B0604020202020204" pitchFamily="34" charset="0"/>
            </a:endParaRPr>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eaLnBrk="1" hangingPunct="1"/>
            <a:r>
              <a:rPr lang="en-US" altLang="en-US" dirty="0"/>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sp>
        <p:nvSpPr>
          <p:cNvPr id="2" name="TextBox 19">
            <a:extLst>
              <a:ext uri="{FF2B5EF4-FFF2-40B4-BE49-F238E27FC236}">
                <a16:creationId xmlns:a16="http://schemas.microsoft.com/office/drawing/2014/main" id="{631D2FFB-9D99-B7E2-84B8-48E0E6A5668C}"/>
              </a:ext>
            </a:extLst>
          </p:cNvPr>
          <p:cNvSpPr txBox="1">
            <a:spLocks noChangeArrowheads="1"/>
          </p:cNvSpPr>
          <p:nvPr/>
        </p:nvSpPr>
        <p:spPr bwMode="auto">
          <a:xfrm>
            <a:off x="9247760" y="326192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sp>
        <p:nvSpPr>
          <p:cNvPr id="3" name="TextBox 20">
            <a:extLst>
              <a:ext uri="{FF2B5EF4-FFF2-40B4-BE49-F238E27FC236}">
                <a16:creationId xmlns:a16="http://schemas.microsoft.com/office/drawing/2014/main" id="{4908091C-F6E6-7A19-4648-6B3362EBB532}"/>
              </a:ext>
            </a:extLst>
          </p:cNvPr>
          <p:cNvSpPr txBox="1">
            <a:spLocks noChangeArrowheads="1"/>
          </p:cNvSpPr>
          <p:nvPr/>
        </p:nvSpPr>
        <p:spPr bwMode="auto">
          <a:xfrm>
            <a:off x="3457182"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sp>
        <p:nvSpPr>
          <p:cNvPr id="4" name="TextBox 22">
            <a:extLst>
              <a:ext uri="{FF2B5EF4-FFF2-40B4-BE49-F238E27FC236}">
                <a16:creationId xmlns:a16="http://schemas.microsoft.com/office/drawing/2014/main" id="{82283777-3404-33E4-8489-A966A9523F45}"/>
              </a:ext>
            </a:extLst>
          </p:cNvPr>
          <p:cNvSpPr txBox="1">
            <a:spLocks noChangeArrowheads="1"/>
          </p:cNvSpPr>
          <p:nvPr/>
        </p:nvSpPr>
        <p:spPr bwMode="auto">
          <a:xfrm>
            <a:off x="10413876" y="326033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sp>
        <p:nvSpPr>
          <p:cNvPr id="5" name="TextBox 22">
            <a:extLst>
              <a:ext uri="{FF2B5EF4-FFF2-40B4-BE49-F238E27FC236}">
                <a16:creationId xmlns:a16="http://schemas.microsoft.com/office/drawing/2014/main" id="{D9EE3049-57BA-A136-D322-00880070344C}"/>
              </a:ext>
            </a:extLst>
          </p:cNvPr>
          <p:cNvSpPr txBox="1">
            <a:spLocks noChangeArrowheads="1"/>
          </p:cNvSpPr>
          <p:nvPr/>
        </p:nvSpPr>
        <p:spPr bwMode="auto">
          <a:xfrm>
            <a:off x="2287190" y="440431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6" name="Graphic 5">
            <a:extLst>
              <a:ext uri="{FF2B5EF4-FFF2-40B4-BE49-F238E27FC236}">
                <a16:creationId xmlns:a16="http://schemas.microsoft.com/office/drawing/2014/main" id="{A01A16E6-3485-5064-8241-E65D9494D63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26256" y="3955006"/>
            <a:ext cx="457200" cy="457200"/>
          </a:xfrm>
          <a:prstGeom prst="rect">
            <a:avLst/>
          </a:prstGeom>
        </p:spPr>
      </p:pic>
      <p:pic>
        <p:nvPicPr>
          <p:cNvPr id="7" name="Graphic 6">
            <a:extLst>
              <a:ext uri="{FF2B5EF4-FFF2-40B4-BE49-F238E27FC236}">
                <a16:creationId xmlns:a16="http://schemas.microsoft.com/office/drawing/2014/main" id="{31B00FA9-A12F-FC81-EC24-C5A44898744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652939" y="3955006"/>
            <a:ext cx="457200" cy="457200"/>
          </a:xfrm>
          <a:prstGeom prst="rect">
            <a:avLst/>
          </a:prstGeom>
        </p:spPr>
      </p:pic>
      <p:sp>
        <p:nvSpPr>
          <p:cNvPr id="8" name="TextBox 17">
            <a:extLst>
              <a:ext uri="{FF2B5EF4-FFF2-40B4-BE49-F238E27FC236}">
                <a16:creationId xmlns:a16="http://schemas.microsoft.com/office/drawing/2014/main" id="{C3D4F7DA-0A92-BADC-5C0A-B08FB768DAAC}"/>
              </a:ext>
            </a:extLst>
          </p:cNvPr>
          <p:cNvSpPr txBox="1">
            <a:spLocks noChangeArrowheads="1"/>
          </p:cNvSpPr>
          <p:nvPr/>
        </p:nvSpPr>
        <p:spPr bwMode="auto">
          <a:xfrm>
            <a:off x="4611100"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Noise simulator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A68E71B4-3DDB-CF5F-4D44-3AEF945588D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979254" y="3955006"/>
            <a:ext cx="457200" cy="457200"/>
          </a:xfrm>
          <a:prstGeom prst="rect">
            <a:avLst/>
          </a:prstGeom>
        </p:spPr>
      </p:pic>
      <p:sp>
        <p:nvSpPr>
          <p:cNvPr id="10" name="TextBox 11">
            <a:extLst>
              <a:ext uri="{FF2B5EF4-FFF2-40B4-BE49-F238E27FC236}">
                <a16:creationId xmlns:a16="http://schemas.microsoft.com/office/drawing/2014/main" id="{24437355-BEFC-DD01-6392-DB44777382EF}"/>
              </a:ext>
            </a:extLst>
          </p:cNvPr>
          <p:cNvSpPr txBox="1">
            <a:spLocks noChangeArrowheads="1"/>
          </p:cNvSpPr>
          <p:nvPr/>
        </p:nvSpPr>
        <p:spPr bwMode="auto">
          <a:xfrm>
            <a:off x="2287190"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sp>
        <p:nvSpPr>
          <p:cNvPr id="19" name="TextBox 12">
            <a:extLst>
              <a:ext uri="{FF2B5EF4-FFF2-40B4-BE49-F238E27FC236}">
                <a16:creationId xmlns:a16="http://schemas.microsoft.com/office/drawing/2014/main" id="{EA66D7DB-2FEC-F65C-F853-7B53456D4B9F}"/>
              </a:ext>
            </a:extLst>
          </p:cNvPr>
          <p:cNvSpPr txBox="1">
            <a:spLocks noChangeArrowheads="1"/>
          </p:cNvSpPr>
          <p:nvPr/>
        </p:nvSpPr>
        <p:spPr bwMode="auto">
          <a:xfrm>
            <a:off x="3457182"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sp>
        <p:nvSpPr>
          <p:cNvPr id="21" name="TextBox 15">
            <a:extLst>
              <a:ext uri="{FF2B5EF4-FFF2-40B4-BE49-F238E27FC236}">
                <a16:creationId xmlns:a16="http://schemas.microsoft.com/office/drawing/2014/main" id="{815FC8C7-3CC9-596B-F638-E62410BEEFD3}"/>
              </a:ext>
            </a:extLst>
          </p:cNvPr>
          <p:cNvSpPr txBox="1">
            <a:spLocks noChangeArrowheads="1"/>
          </p:cNvSpPr>
          <p:nvPr/>
        </p:nvSpPr>
        <p:spPr bwMode="auto">
          <a:xfrm>
            <a:off x="4617944"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sp>
        <p:nvSpPr>
          <p:cNvPr id="22" name="TextBox 16">
            <a:extLst>
              <a:ext uri="{FF2B5EF4-FFF2-40B4-BE49-F238E27FC236}">
                <a16:creationId xmlns:a16="http://schemas.microsoft.com/office/drawing/2014/main" id="{53D2FC59-8CF2-C7AD-3026-F3737610E336}"/>
              </a:ext>
            </a:extLst>
          </p:cNvPr>
          <p:cNvSpPr txBox="1">
            <a:spLocks noChangeArrowheads="1"/>
          </p:cNvSpPr>
          <p:nvPr/>
        </p:nvSpPr>
        <p:spPr bwMode="auto">
          <a:xfrm>
            <a:off x="5772090"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sp>
        <p:nvSpPr>
          <p:cNvPr id="23" name="TextBox 17">
            <a:extLst>
              <a:ext uri="{FF2B5EF4-FFF2-40B4-BE49-F238E27FC236}">
                <a16:creationId xmlns:a16="http://schemas.microsoft.com/office/drawing/2014/main" id="{26FC49F3-E9F6-8BFF-D35B-FE9A20D39C85}"/>
              </a:ext>
            </a:extLst>
          </p:cNvPr>
          <p:cNvSpPr txBox="1">
            <a:spLocks noChangeArrowheads="1"/>
          </p:cNvSpPr>
          <p:nvPr/>
        </p:nvSpPr>
        <p:spPr bwMode="auto">
          <a:xfrm>
            <a:off x="6932852"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sp>
        <p:nvSpPr>
          <p:cNvPr id="24" name="TextBox 18">
            <a:extLst>
              <a:ext uri="{FF2B5EF4-FFF2-40B4-BE49-F238E27FC236}">
                <a16:creationId xmlns:a16="http://schemas.microsoft.com/office/drawing/2014/main" id="{4C0A6C15-D3E9-2B64-EA1A-F1FC6395CB57}"/>
              </a:ext>
            </a:extLst>
          </p:cNvPr>
          <p:cNvSpPr txBox="1">
            <a:spLocks noChangeArrowheads="1"/>
          </p:cNvSpPr>
          <p:nvPr/>
        </p:nvSpPr>
        <p:spPr bwMode="auto">
          <a:xfrm>
            <a:off x="8103877"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25" name="Graphic 24">
            <a:extLst>
              <a:ext uri="{FF2B5EF4-FFF2-40B4-BE49-F238E27FC236}">
                <a16:creationId xmlns:a16="http://schemas.microsoft.com/office/drawing/2014/main" id="{0A007178-B025-BA00-08D8-1835E6CFB07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2939" y="2810237"/>
            <a:ext cx="457200" cy="457200"/>
          </a:xfrm>
          <a:prstGeom prst="rect">
            <a:avLst/>
          </a:prstGeom>
        </p:spPr>
      </p:pic>
      <p:pic>
        <p:nvPicPr>
          <p:cNvPr id="26" name="Graphic 25">
            <a:extLst>
              <a:ext uri="{FF2B5EF4-FFF2-40B4-BE49-F238E27FC236}">
                <a16:creationId xmlns:a16="http://schemas.microsoft.com/office/drawing/2014/main" id="{4D3016E7-623C-F635-51E1-11909FB83E3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826256" y="2810237"/>
            <a:ext cx="457200" cy="457200"/>
          </a:xfrm>
          <a:prstGeom prst="rect">
            <a:avLst/>
          </a:prstGeom>
        </p:spPr>
      </p:pic>
      <p:pic>
        <p:nvPicPr>
          <p:cNvPr id="27" name="Graphic 26">
            <a:extLst>
              <a:ext uri="{FF2B5EF4-FFF2-40B4-BE49-F238E27FC236}">
                <a16:creationId xmlns:a16="http://schemas.microsoft.com/office/drawing/2014/main" id="{798531BA-B582-313F-2D8F-465EAA0429F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979254" y="2810237"/>
            <a:ext cx="457200" cy="457200"/>
          </a:xfrm>
          <a:prstGeom prst="rect">
            <a:avLst/>
          </a:prstGeom>
        </p:spPr>
      </p:pic>
      <p:pic>
        <p:nvPicPr>
          <p:cNvPr id="30" name="Graphic 29">
            <a:extLst>
              <a:ext uri="{FF2B5EF4-FFF2-40B4-BE49-F238E27FC236}">
                <a16:creationId xmlns:a16="http://schemas.microsoft.com/office/drawing/2014/main" id="{87617553-DA9A-9552-C681-6148F9F3579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138766" y="2804726"/>
            <a:ext cx="457200" cy="457200"/>
          </a:xfrm>
          <a:prstGeom prst="rect">
            <a:avLst/>
          </a:prstGeom>
        </p:spPr>
      </p:pic>
      <p:pic>
        <p:nvPicPr>
          <p:cNvPr id="32" name="Graphic 31">
            <a:extLst>
              <a:ext uri="{FF2B5EF4-FFF2-40B4-BE49-F238E27FC236}">
                <a16:creationId xmlns:a16="http://schemas.microsoft.com/office/drawing/2014/main" id="{96532F59-BF41-1C60-2D68-EE8251054DF7}"/>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301235" y="2810562"/>
            <a:ext cx="457200" cy="457200"/>
          </a:xfrm>
          <a:prstGeom prst="rect">
            <a:avLst/>
          </a:prstGeom>
        </p:spPr>
      </p:pic>
      <p:pic>
        <p:nvPicPr>
          <p:cNvPr id="33" name="Graphic 32">
            <a:extLst>
              <a:ext uri="{FF2B5EF4-FFF2-40B4-BE49-F238E27FC236}">
                <a16:creationId xmlns:a16="http://schemas.microsoft.com/office/drawing/2014/main" id="{2A15EE45-3167-4E40-6E06-A86AC94F7906}"/>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8472031" y="2804726"/>
            <a:ext cx="457200" cy="457200"/>
          </a:xfrm>
          <a:prstGeom prst="rect">
            <a:avLst/>
          </a:prstGeom>
        </p:spPr>
      </p:pic>
      <p:pic>
        <p:nvPicPr>
          <p:cNvPr id="34" name="Graphic 33">
            <a:extLst>
              <a:ext uri="{FF2B5EF4-FFF2-40B4-BE49-F238E27FC236}">
                <a16:creationId xmlns:a16="http://schemas.microsoft.com/office/drawing/2014/main" id="{419C852A-64DD-7DDD-8AFE-D094B11DBC9A}"/>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616143" y="2804726"/>
            <a:ext cx="457200" cy="457200"/>
          </a:xfrm>
          <a:prstGeom prst="rect">
            <a:avLst/>
          </a:prstGeom>
        </p:spPr>
      </p:pic>
      <p:pic>
        <p:nvPicPr>
          <p:cNvPr id="36" name="Graphic 35">
            <a:extLst>
              <a:ext uri="{FF2B5EF4-FFF2-40B4-BE49-F238E27FC236}">
                <a16:creationId xmlns:a16="http://schemas.microsoft.com/office/drawing/2014/main" id="{4E8F987C-1892-3376-DD27-D84992EEF005}"/>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0782030" y="2804726"/>
            <a:ext cx="457200" cy="457200"/>
          </a:xfrm>
          <a:prstGeom prst="rect">
            <a:avLst/>
          </a:prstGeom>
        </p:spPr>
      </p:pic>
      <p:pic>
        <p:nvPicPr>
          <p:cNvPr id="37" name="Graphic 36">
            <a:extLst>
              <a:ext uri="{FF2B5EF4-FFF2-40B4-BE49-F238E27FC236}">
                <a16:creationId xmlns:a16="http://schemas.microsoft.com/office/drawing/2014/main" id="{5C503FC8-A87D-6CFF-60BD-EB07A16CD1C8}"/>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140695" y="3955006"/>
            <a:ext cx="457200" cy="457200"/>
          </a:xfrm>
          <a:prstGeom prst="rect">
            <a:avLst/>
          </a:prstGeom>
        </p:spPr>
      </p:pic>
      <p:pic>
        <p:nvPicPr>
          <p:cNvPr id="39" name="Graphic 38">
            <a:extLst>
              <a:ext uri="{FF2B5EF4-FFF2-40B4-BE49-F238E27FC236}">
                <a16:creationId xmlns:a16="http://schemas.microsoft.com/office/drawing/2014/main" id="{9B949F43-9C4F-AD1F-273D-18B3E628C35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301235" y="3955006"/>
            <a:ext cx="457200" cy="457200"/>
          </a:xfrm>
          <a:prstGeom prst="rect">
            <a:avLst/>
          </a:prstGeom>
        </p:spPr>
      </p:pic>
      <p:sp>
        <p:nvSpPr>
          <p:cNvPr id="40" name="TextBox 17">
            <a:extLst>
              <a:ext uri="{FF2B5EF4-FFF2-40B4-BE49-F238E27FC236}">
                <a16:creationId xmlns:a16="http://schemas.microsoft.com/office/drawing/2014/main" id="{BDED5350-B800-104F-7AAE-85179B7FEADE}"/>
              </a:ext>
            </a:extLst>
          </p:cNvPr>
          <p:cNvSpPr txBox="1">
            <a:spLocks noChangeArrowheads="1"/>
          </p:cNvSpPr>
          <p:nvPr/>
        </p:nvSpPr>
        <p:spPr bwMode="auto">
          <a:xfrm>
            <a:off x="577061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Embedded simulator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2" name="TextBox 17">
            <a:extLst>
              <a:ext uri="{FF2B5EF4-FFF2-40B4-BE49-F238E27FC236}">
                <a16:creationId xmlns:a16="http://schemas.microsoft.com/office/drawing/2014/main" id="{D0FC9DE7-52AD-536D-BEE5-7E04B9CF6499}"/>
              </a:ext>
            </a:extLst>
          </p:cNvPr>
          <p:cNvSpPr txBox="1">
            <a:spLocks noChangeArrowheads="1"/>
          </p:cNvSpPr>
          <p:nvPr/>
        </p:nvSpPr>
        <p:spPr bwMode="auto">
          <a:xfrm>
            <a:off x="693285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Managed simulator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chemeClr val="bg1"/>
                </a:solidFill>
                <a:latin typeface="Arial" panose="020B0604020202020204" pitchFamily="34" charset="0"/>
              </a:rPr>
              <a:pPr fontAlgn="base">
                <a:spcBef>
                  <a:spcPct val="0"/>
                </a:spcBef>
                <a:spcAft>
                  <a:spcPct val="0"/>
                </a:spcAft>
              </a:pPr>
              <a:t>138</a:t>
            </a:fld>
            <a:endParaRPr lang="en-US" altLang="en-US" dirty="0">
              <a:solidFill>
                <a:schemeClr val="bg1"/>
              </a:solidFill>
              <a:latin typeface="Arial" panose="020B0604020202020204" pitchFamily="34" charset="0"/>
            </a:endParaRPr>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pPr eaLnBrk="1" hangingPunct="1"/>
            <a:r>
              <a:rPr lang="en-US" altLang="en-US" dirty="0"/>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9116038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chemeClr val="bg1"/>
                </a:solidFill>
                <a:latin typeface="Arial" panose="020B0604020202020204" pitchFamily="34" charset="0"/>
              </a:rPr>
              <a:pPr fontAlgn="base">
                <a:spcBef>
                  <a:spcPct val="0"/>
                </a:spcBef>
                <a:spcAft>
                  <a:spcPct val="0"/>
                </a:spcAft>
              </a:pPr>
              <a:t>139</a:t>
            </a:fld>
            <a:endParaRPr lang="en-US" altLang="en-US" dirty="0">
              <a:solidFill>
                <a:schemeClr val="bg1"/>
              </a:solidFill>
              <a:latin typeface="Arial" panose="020B0604020202020204" pitchFamily="34" charset="0"/>
            </a:endParaRPr>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eaLnBrk="1" hangingPunct="1"/>
            <a:r>
              <a:rPr lang="en-US" altLang="en-US" dirty="0"/>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Building a Diagram</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14</a:t>
            </a:fld>
            <a:endParaRPr lang="en-US" altLang="en-US" dirty="0">
              <a:solidFill>
                <a:schemeClr val="bg1"/>
              </a:solidFill>
              <a:latin typeface="Arial" panose="020B0604020202020204" pitchFamily="34" charset="0"/>
            </a:endParaRP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xfrm>
            <a:off x="1090280" y="6249988"/>
            <a:ext cx="572885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000" dirty="0">
                <a:solidFill>
                  <a:schemeClr val="bg1"/>
                </a:solidFill>
                <a:latin typeface="Arial" panose="020B0604020202020204" pitchFamily="34" charset="0"/>
              </a:rPr>
              <a:t>© 2023, Amazon Web Services, Inc. or its affiliates. All rights reserved.</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idx="12"/>
          </p:nvPr>
        </p:nvSpPr>
        <p:spPr>
          <a:xfrm>
            <a:off x="240941" y="1245329"/>
            <a:ext cx="11710118" cy="4727016"/>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a:t>The architecture deck is available for both light and dark backgrounds. Determine which best fits your</a:t>
            </a:r>
            <a:br>
              <a:rPr lang="en-US" sz="1800"/>
            </a:br>
            <a:r>
              <a:rPr lang="en-US" sz="1800"/>
              <a:t>need – light backgrounds tend to be used on the web, while dark backgrounds are used for in-person presentations or slide decks.</a:t>
            </a:r>
            <a:endParaRPr lang="en-US" altLang="en-US" sz="1800" dirty="0"/>
          </a:p>
          <a:p>
            <a:pPr marL="457200" indent="-457200">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a:t>Locate the groups (see slides 26-27)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a:t>If you downloaded the asset package from the </a:t>
            </a:r>
            <a:r>
              <a:rPr lang="en-US" sz="1800">
                <a:solidFill>
                  <a:srgbClr val="00A1C9"/>
                </a:solidFill>
                <a:hlinkClick r:id="rId2">
                  <a:extLst>
                    <a:ext uri="{A12FA001-AC4F-418D-AE19-62706E023703}">
                      <ahyp:hlinkClr xmlns:ahyp="http://schemas.microsoft.com/office/drawing/2018/hyperlinkcolor" val="tx"/>
                    </a:ext>
                  </a:extLst>
                </a:hlinkClick>
              </a:rPr>
              <a:t>AWS Architecture Center</a:t>
            </a:r>
            <a:r>
              <a:rPr lang="en-US" sz="1800">
                <a:solidFill>
                  <a:srgbClr val="00A1C9"/>
                </a:solidFill>
              </a:rPr>
              <a:t>,</a:t>
            </a:r>
            <a:r>
              <a:rPr lang="en-US" sz="1800"/>
              <a:t>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a:t>Connect the steps.</a:t>
            </a:r>
            <a:br>
              <a:rPr lang="en-US" altLang="en-US" sz="1800" dirty="0"/>
            </a:br>
            <a:r>
              <a:rPr lang="en-US" sz="1800"/>
              <a:t>Use the preset arrows to connect your steps and describe a workflow.</a:t>
            </a:r>
            <a:endParaRPr lang="en-US" altLang="en-US" sz="1800" dirty="0"/>
          </a:p>
          <a:p>
            <a:pPr marL="457200" indent="-457200">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a:t>You can use numbers to help convey a specific order within your diagram (see slide 19).</a:t>
            </a:r>
            <a:endParaRPr lang="en-US" altLang="en-US" sz="1800" dirty="0"/>
          </a:p>
        </p:txBody>
      </p:sp>
    </p:spTree>
    <p:extLst>
      <p:ext uri="{BB962C8B-B14F-4D97-AF65-F5344CB8AC3E}">
        <p14:creationId xmlns:p14="http://schemas.microsoft.com/office/powerpoint/2010/main" val="31220303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chemeClr val="bg1"/>
                </a:solidFill>
                <a:latin typeface="Arial" panose="020B0604020202020204" pitchFamily="34" charset="0"/>
              </a:rPr>
              <a:pPr fontAlgn="base">
                <a:spcBef>
                  <a:spcPct val="0"/>
                </a:spcBef>
                <a:spcAft>
                  <a:spcPct val="0"/>
                </a:spcAft>
              </a:pPr>
              <a:t>140</a:t>
            </a:fld>
            <a:endParaRPr lang="en-US" altLang="en-US" dirty="0">
              <a:solidFill>
                <a:schemeClr val="bg1"/>
              </a:solidFill>
              <a:latin typeface="Arial" panose="020B0604020202020204" pitchFamily="34" charset="0"/>
            </a:endParaRPr>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pPr eaLnBrk="1" hangingPunct="1"/>
            <a:r>
              <a:rPr lang="en-US" altLang="en-US" dirty="0"/>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312055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chemeClr val="bg1"/>
                </a:solidFill>
                <a:latin typeface="Arial" panose="020B0604020202020204" pitchFamily="34" charset="0"/>
              </a:rPr>
              <a:pPr fontAlgn="base">
                <a:spcBef>
                  <a:spcPct val="0"/>
                </a:spcBef>
                <a:spcAft>
                  <a:spcPct val="0"/>
                </a:spcAft>
              </a:pPr>
              <a:t>141</a:t>
            </a:fld>
            <a:endParaRPr lang="en-US" altLang="en-US" dirty="0">
              <a:solidFill>
                <a:schemeClr val="bg1"/>
              </a:solidFill>
              <a:latin typeface="Arial" panose="020B0604020202020204" pitchFamily="34" charset="0"/>
            </a:endParaRPr>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eaLnBrk="1" hangingPunct="1"/>
            <a:r>
              <a:rPr lang="en-US" altLang="en-US" dirty="0"/>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31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chemeClr val="bg1"/>
                </a:solidFill>
                <a:latin typeface="Arial" panose="020B0604020202020204" pitchFamily="34" charset="0"/>
              </a:rPr>
              <a:pPr fontAlgn="base">
                <a:spcBef>
                  <a:spcPct val="0"/>
                </a:spcBef>
                <a:spcAft>
                  <a:spcPct val="0"/>
                </a:spcAft>
              </a:pPr>
              <a:t>142</a:t>
            </a:fld>
            <a:endParaRPr lang="en-US" altLang="en-US" dirty="0">
              <a:solidFill>
                <a:schemeClr val="bg1"/>
              </a:solidFill>
              <a:latin typeface="Arial" panose="020B0604020202020204" pitchFamily="34" charset="0"/>
            </a:endParaRPr>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pPr eaLnBrk="1" hangingPunct="1"/>
            <a:r>
              <a:rPr lang="en-US" altLang="en-US" dirty="0"/>
              <a:t>Security, Identity,</a:t>
            </a:r>
            <a:br>
              <a:rPr lang="en-US" altLang="en-US" dirty="0"/>
            </a:br>
            <a:r>
              <a:rPr lang="en-US" altLang="en-US" dirty="0"/>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4969176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chemeClr val="bg1"/>
                </a:solidFill>
                <a:latin typeface="Arial" panose="020B0604020202020204" pitchFamily="34" charset="0"/>
              </a:rPr>
              <a:pPr fontAlgn="base">
                <a:spcBef>
                  <a:spcPct val="0"/>
                </a:spcBef>
                <a:spcAft>
                  <a:spcPct val="0"/>
                </a:spcAft>
              </a:pPr>
              <a:t>143</a:t>
            </a:fld>
            <a:endParaRPr lang="en-US" altLang="en-US" dirty="0">
              <a:solidFill>
                <a:schemeClr val="bg1"/>
              </a:solidFill>
              <a:latin typeface="Arial" panose="020B0604020202020204" pitchFamily="34" charset="0"/>
            </a:endParaRPr>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p:txBody>
          <a:bodyPr/>
          <a:lstStyle/>
          <a:p>
            <a:pPr eaLnBrk="1" hangingPunct="1"/>
            <a:r>
              <a:rPr lang="en-US" altLang="en-US" dirty="0"/>
              <a:t>1/7</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chemeClr val="bg1"/>
                </a:solidFill>
                <a:latin typeface="Arial" panose="020B0604020202020204" pitchFamily="34" charset="0"/>
              </a:rPr>
              <a:pPr fontAlgn="base">
                <a:spcBef>
                  <a:spcPct val="0"/>
                </a:spcBef>
                <a:spcAft>
                  <a:spcPct val="0"/>
                </a:spcAft>
              </a:pPr>
              <a:t>144</a:t>
            </a:fld>
            <a:endParaRPr lang="en-US" altLang="en-US" dirty="0">
              <a:solidFill>
                <a:schemeClr val="bg1"/>
              </a:solidFill>
              <a:latin typeface="Arial" panose="020B0604020202020204" pitchFamily="34" charset="0"/>
            </a:endParaRPr>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p:txBody>
          <a:bodyPr/>
          <a:lstStyle/>
          <a:p>
            <a:pPr eaLnBrk="1" hangingPunct="1"/>
            <a:r>
              <a:rPr lang="en-US" altLang="en-US" dirty="0"/>
              <a:t>2/7</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chemeClr val="bg1"/>
                </a:solidFill>
                <a:latin typeface="Arial" panose="020B0604020202020204" pitchFamily="34" charset="0"/>
              </a:rPr>
              <a:pPr fontAlgn="base">
                <a:spcBef>
                  <a:spcPct val="0"/>
                </a:spcBef>
                <a:spcAft>
                  <a:spcPct val="0"/>
                </a:spcAft>
              </a:pPr>
              <a:t>145</a:t>
            </a:fld>
            <a:endParaRPr lang="en-US" altLang="en-US" dirty="0">
              <a:solidFill>
                <a:schemeClr val="bg1"/>
              </a:solidFill>
              <a:latin typeface="Arial" panose="020B0604020202020204" pitchFamily="34" charset="0"/>
            </a:endParaRPr>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p:txBody>
          <a:bodyPr/>
          <a:lstStyle/>
          <a:p>
            <a:pPr eaLnBrk="1" hangingPunct="1"/>
            <a:r>
              <a:rPr lang="en-US" altLang="en-US" dirty="0"/>
              <a:t>3/7</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a:extLst>
              <a:ext uri="{FF2B5EF4-FFF2-40B4-BE49-F238E27FC236}">
                <a16:creationId xmlns:a16="http://schemas.microsoft.com/office/drawing/2014/main" id="{6025ECE8-B00E-77E7-74E5-38BA2170EC88}"/>
              </a:ext>
            </a:extLst>
          </p:cNvPr>
          <p:cNvSpPr txBox="1">
            <a:spLocks noChangeArrowheads="1"/>
          </p:cNvSpPr>
          <p:nvPr/>
        </p:nvSpPr>
        <p:spPr bwMode="auto">
          <a:xfrm>
            <a:off x="6786564" y="314762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sp>
        <p:nvSpPr>
          <p:cNvPr id="4" name="TextBox 21">
            <a:extLst>
              <a:ext uri="{FF2B5EF4-FFF2-40B4-BE49-F238E27FC236}">
                <a16:creationId xmlns:a16="http://schemas.microsoft.com/office/drawing/2014/main" id="{2EF4AD86-4229-15C9-C2E2-979EB775658B}"/>
              </a:ext>
            </a:extLst>
          </p:cNvPr>
          <p:cNvSpPr txBox="1">
            <a:spLocks noChangeArrowheads="1"/>
          </p:cNvSpPr>
          <p:nvPr/>
        </p:nvSpPr>
        <p:spPr bwMode="auto">
          <a:xfrm>
            <a:off x="7927277" y="314762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5" name="TextBox 22">
            <a:extLst>
              <a:ext uri="{FF2B5EF4-FFF2-40B4-BE49-F238E27FC236}">
                <a16:creationId xmlns:a16="http://schemas.microsoft.com/office/drawing/2014/main" id="{21C102F4-41DE-5042-34D3-DECDC85CAC7A}"/>
              </a:ext>
            </a:extLst>
          </p:cNvPr>
          <p:cNvSpPr txBox="1">
            <a:spLocks noChangeArrowheads="1"/>
          </p:cNvSpPr>
          <p:nvPr/>
        </p:nvSpPr>
        <p:spPr bwMode="auto">
          <a:xfrm>
            <a:off x="9373048" y="3147628"/>
            <a:ext cx="14053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sp>
        <p:nvSpPr>
          <p:cNvPr id="6" name="TextBox 23">
            <a:extLst>
              <a:ext uri="{FF2B5EF4-FFF2-40B4-BE49-F238E27FC236}">
                <a16:creationId xmlns:a16="http://schemas.microsoft.com/office/drawing/2014/main" id="{64FACD5E-F1F3-C7DF-2722-D18348F3E045}"/>
              </a:ext>
            </a:extLst>
          </p:cNvPr>
          <p:cNvSpPr txBox="1">
            <a:spLocks noChangeArrowheads="1"/>
          </p:cNvSpPr>
          <p:nvPr/>
        </p:nvSpPr>
        <p:spPr bwMode="auto">
          <a:xfrm>
            <a:off x="6786564" y="4149347"/>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sp>
        <p:nvSpPr>
          <p:cNvPr id="7" name="TextBox 24">
            <a:extLst>
              <a:ext uri="{FF2B5EF4-FFF2-40B4-BE49-F238E27FC236}">
                <a16:creationId xmlns:a16="http://schemas.microsoft.com/office/drawing/2014/main" id="{765096F8-6385-E361-A918-69668CBF182D}"/>
              </a:ext>
            </a:extLst>
          </p:cNvPr>
          <p:cNvSpPr txBox="1">
            <a:spLocks noChangeArrowheads="1"/>
          </p:cNvSpPr>
          <p:nvPr/>
        </p:nvSpPr>
        <p:spPr bwMode="auto">
          <a:xfrm>
            <a:off x="7927277" y="4149347"/>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8" name="TextBox 25">
            <a:extLst>
              <a:ext uri="{FF2B5EF4-FFF2-40B4-BE49-F238E27FC236}">
                <a16:creationId xmlns:a16="http://schemas.microsoft.com/office/drawing/2014/main" id="{5E3A015A-B541-B7EA-7AD1-686C01C48F38}"/>
              </a:ext>
            </a:extLst>
          </p:cNvPr>
          <p:cNvSpPr txBox="1">
            <a:spLocks noChangeArrowheads="1"/>
          </p:cNvSpPr>
          <p:nvPr/>
        </p:nvSpPr>
        <p:spPr bwMode="auto">
          <a:xfrm>
            <a:off x="9373047" y="4149347"/>
            <a:ext cx="14053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sp>
        <p:nvSpPr>
          <p:cNvPr id="9" name="TextBox 26">
            <a:extLst>
              <a:ext uri="{FF2B5EF4-FFF2-40B4-BE49-F238E27FC236}">
                <a16:creationId xmlns:a16="http://schemas.microsoft.com/office/drawing/2014/main" id="{4F5C3B68-7A67-D805-4121-D8A3DDF1BD15}"/>
              </a:ext>
            </a:extLst>
          </p:cNvPr>
          <p:cNvSpPr txBox="1">
            <a:spLocks noChangeArrowheads="1"/>
          </p:cNvSpPr>
          <p:nvPr/>
        </p:nvSpPr>
        <p:spPr bwMode="auto">
          <a:xfrm>
            <a:off x="6786564" y="512935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sp>
        <p:nvSpPr>
          <p:cNvPr id="10" name="TextBox 27">
            <a:extLst>
              <a:ext uri="{FF2B5EF4-FFF2-40B4-BE49-F238E27FC236}">
                <a16:creationId xmlns:a16="http://schemas.microsoft.com/office/drawing/2014/main" id="{AC57BB53-894D-7869-5AF1-1F1A21EAA7DF}"/>
              </a:ext>
            </a:extLst>
          </p:cNvPr>
          <p:cNvSpPr txBox="1">
            <a:spLocks noChangeArrowheads="1"/>
          </p:cNvSpPr>
          <p:nvPr/>
        </p:nvSpPr>
        <p:spPr bwMode="auto">
          <a:xfrm>
            <a:off x="7899497" y="5129358"/>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2" name="TextBox 29">
            <a:extLst>
              <a:ext uri="{FF2B5EF4-FFF2-40B4-BE49-F238E27FC236}">
                <a16:creationId xmlns:a16="http://schemas.microsoft.com/office/drawing/2014/main" id="{650C9247-38C8-CC9A-18DD-9B2CF0324F6A}"/>
              </a:ext>
            </a:extLst>
          </p:cNvPr>
          <p:cNvSpPr txBox="1">
            <a:spLocks noChangeArrowheads="1"/>
          </p:cNvSpPr>
          <p:nvPr/>
        </p:nvSpPr>
        <p:spPr bwMode="auto">
          <a:xfrm>
            <a:off x="10799256" y="314303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sp>
        <p:nvSpPr>
          <p:cNvPr id="13" name="TextBox 30">
            <a:extLst>
              <a:ext uri="{FF2B5EF4-FFF2-40B4-BE49-F238E27FC236}">
                <a16:creationId xmlns:a16="http://schemas.microsoft.com/office/drawing/2014/main" id="{023678DD-AAAD-5FA0-62EF-8F02834BDDB9}"/>
              </a:ext>
            </a:extLst>
          </p:cNvPr>
          <p:cNvSpPr txBox="1">
            <a:spLocks noChangeArrowheads="1"/>
          </p:cNvSpPr>
          <p:nvPr/>
        </p:nvSpPr>
        <p:spPr bwMode="auto">
          <a:xfrm>
            <a:off x="10799256" y="4149347"/>
            <a:ext cx="1260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15" name="Graphic 33">
            <a:extLst>
              <a:ext uri="{FF2B5EF4-FFF2-40B4-BE49-F238E27FC236}">
                <a16:creationId xmlns:a16="http://schemas.microsoft.com/office/drawing/2014/main" id="{07D67008-4DF2-1458-ACC0-97D8A0510B9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86869" y="26860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35">
            <a:extLst>
              <a:ext uri="{FF2B5EF4-FFF2-40B4-BE49-F238E27FC236}">
                <a16:creationId xmlns:a16="http://schemas.microsoft.com/office/drawing/2014/main" id="{0B49C800-ECEC-4577-1B42-353FACB6AB89}"/>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459090"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37">
            <a:extLst>
              <a:ext uri="{FF2B5EF4-FFF2-40B4-BE49-F238E27FC236}">
                <a16:creationId xmlns:a16="http://schemas.microsoft.com/office/drawing/2014/main" id="{793BF106-8915-242B-FE17-C28583251D3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844598"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39">
            <a:extLst>
              <a:ext uri="{FF2B5EF4-FFF2-40B4-BE49-F238E27FC236}">
                <a16:creationId xmlns:a16="http://schemas.microsoft.com/office/drawing/2014/main" id="{1357CA4F-B450-3D60-2431-1139FABE8CF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8460677"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41">
            <a:extLst>
              <a:ext uri="{FF2B5EF4-FFF2-40B4-BE49-F238E27FC236}">
                <a16:creationId xmlns:a16="http://schemas.microsoft.com/office/drawing/2014/main" id="{C02C2B91-EE72-DF19-905E-5ACFE7812B5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186869"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43">
            <a:extLst>
              <a:ext uri="{FF2B5EF4-FFF2-40B4-BE49-F238E27FC236}">
                <a16:creationId xmlns:a16="http://schemas.microsoft.com/office/drawing/2014/main" id="{AF366FD6-ECD0-CFD9-0B23-C323025DC2A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9844598"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45">
            <a:extLst>
              <a:ext uri="{FF2B5EF4-FFF2-40B4-BE49-F238E27FC236}">
                <a16:creationId xmlns:a16="http://schemas.microsoft.com/office/drawing/2014/main" id="{ABAB9835-E267-871E-1BE0-DA790FC769C3}"/>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182107"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47">
            <a:extLst>
              <a:ext uri="{FF2B5EF4-FFF2-40B4-BE49-F238E27FC236}">
                <a16:creationId xmlns:a16="http://schemas.microsoft.com/office/drawing/2014/main" id="{47932B1C-E47A-A027-6B7D-53062F779633}"/>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8459090"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49">
            <a:extLst>
              <a:ext uri="{FF2B5EF4-FFF2-40B4-BE49-F238E27FC236}">
                <a16:creationId xmlns:a16="http://schemas.microsoft.com/office/drawing/2014/main" id="{EE46FB88-6C6A-FB6B-67B3-B3E5E77C892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11174192"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51">
            <a:extLst>
              <a:ext uri="{FF2B5EF4-FFF2-40B4-BE49-F238E27FC236}">
                <a16:creationId xmlns:a16="http://schemas.microsoft.com/office/drawing/2014/main" id="{6027EE83-B4A2-6F9F-6417-45802E5076D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1191206" y="36802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a:extLst>
              <a:ext uri="{FF2B5EF4-FFF2-40B4-BE49-F238E27FC236}">
                <a16:creationId xmlns:a16="http://schemas.microsoft.com/office/drawing/2014/main" id="{55245617-1EBB-B38C-8B1B-DB2E135728CB}"/>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9843804" y="4678929"/>
            <a:ext cx="457200" cy="457200"/>
          </a:xfrm>
          <a:prstGeom prst="rect">
            <a:avLst/>
          </a:prstGeom>
        </p:spPr>
      </p:pic>
      <p:sp>
        <p:nvSpPr>
          <p:cNvPr id="26" name="TextBox 27">
            <a:extLst>
              <a:ext uri="{FF2B5EF4-FFF2-40B4-BE49-F238E27FC236}">
                <a16:creationId xmlns:a16="http://schemas.microsoft.com/office/drawing/2014/main" id="{65AAF6A5-6147-8553-2F9B-8C52AEB0DDAE}"/>
              </a:ext>
            </a:extLst>
          </p:cNvPr>
          <p:cNvSpPr txBox="1">
            <a:spLocks noChangeArrowheads="1"/>
          </p:cNvSpPr>
          <p:nvPr/>
        </p:nvSpPr>
        <p:spPr bwMode="auto">
          <a:xfrm>
            <a:off x="9373047" y="5129358"/>
            <a:ext cx="1405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7" name="TextBox 27">
            <a:extLst>
              <a:ext uri="{FF2B5EF4-FFF2-40B4-BE49-F238E27FC236}">
                <a16:creationId xmlns:a16="http://schemas.microsoft.com/office/drawing/2014/main" id="{BF3F8AB3-F043-EDBB-E507-80B77C21ED25}"/>
              </a:ext>
            </a:extLst>
          </p:cNvPr>
          <p:cNvSpPr txBox="1">
            <a:spLocks noChangeArrowheads="1"/>
          </p:cNvSpPr>
          <p:nvPr/>
        </p:nvSpPr>
        <p:spPr bwMode="auto">
          <a:xfrm>
            <a:off x="10778422" y="5129358"/>
            <a:ext cx="1289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pic>
        <p:nvPicPr>
          <p:cNvPr id="28" name="Graphic 27">
            <a:extLst>
              <a:ext uri="{FF2B5EF4-FFF2-40B4-BE49-F238E27FC236}">
                <a16:creationId xmlns:a16="http://schemas.microsoft.com/office/drawing/2014/main" id="{D696DE8B-5673-0A8E-09EA-301EB43994E2}"/>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11191206" y="4678929"/>
            <a:ext cx="457200" cy="45720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chemeClr val="bg1"/>
                </a:solidFill>
                <a:latin typeface="Arial" panose="020B0604020202020204" pitchFamily="34" charset="0"/>
              </a:rPr>
              <a:pPr fontAlgn="base">
                <a:spcBef>
                  <a:spcPct val="0"/>
                </a:spcBef>
                <a:spcAft>
                  <a:spcPct val="0"/>
                </a:spcAft>
              </a:pPr>
              <a:t>146</a:t>
            </a:fld>
            <a:endParaRPr lang="en-US" altLang="en-US" dirty="0">
              <a:solidFill>
                <a:schemeClr val="bg1"/>
              </a:solidFill>
              <a:latin typeface="Arial" panose="020B0604020202020204" pitchFamily="34" charset="0"/>
            </a:endParaRPr>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p:txBody>
          <a:bodyPr/>
          <a:lstStyle/>
          <a:p>
            <a:pPr eaLnBrk="1" hangingPunct="1"/>
            <a:r>
              <a:rPr lang="en-US" altLang="en-US" dirty="0"/>
              <a:t>4/7</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0B7BFADF-2335-5723-8C0E-5FA108D017A9}"/>
              </a:ext>
            </a:extLst>
          </p:cNvPr>
          <p:cNvSpPr txBox="1">
            <a:spLocks noChangeArrowheads="1"/>
          </p:cNvSpPr>
          <p:nvPr/>
        </p:nvSpPr>
        <p:spPr bwMode="auto">
          <a:xfrm>
            <a:off x="2689293"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pic>
        <p:nvPicPr>
          <p:cNvPr id="3" name="Graphic 20">
            <a:extLst>
              <a:ext uri="{FF2B5EF4-FFF2-40B4-BE49-F238E27FC236}">
                <a16:creationId xmlns:a16="http://schemas.microsoft.com/office/drawing/2014/main" id="{6A4CF37B-B270-54D7-CD81-DB5A55C42C3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147</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5/7</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167951" name="Graphic 7">
            <a:extLst>
              <a:ext uri="{FF2B5EF4-FFF2-40B4-BE49-F238E27FC236}">
                <a16:creationId xmlns:a16="http://schemas.microsoft.com/office/drawing/2014/main" id="{44D84DBC-DEE7-3F4C-97E6-80BC49F33CD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9D8A08B3-0327-4C40-8B08-8722B405B9B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21" name="Graphic 7">
            <a:extLst>
              <a:ext uri="{FF2B5EF4-FFF2-40B4-BE49-F238E27FC236}">
                <a16:creationId xmlns:a16="http://schemas.microsoft.com/office/drawing/2014/main" id="{A0A7DE1B-A1EF-A04D-91C4-2B2BA9E3BAF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9858B73F-D197-E442-9BC4-063E18583E09}"/>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23" name="Graphic 7">
            <a:extLst>
              <a:ext uri="{FF2B5EF4-FFF2-40B4-BE49-F238E27FC236}">
                <a16:creationId xmlns:a16="http://schemas.microsoft.com/office/drawing/2014/main" id="{2181BA6E-4528-7043-AD85-9C81F5BCA90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3CC7FC53-3064-214C-9D17-25D728F09D61}"/>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5" name="Graphic 7">
            <a:extLst>
              <a:ext uri="{FF2B5EF4-FFF2-40B4-BE49-F238E27FC236}">
                <a16:creationId xmlns:a16="http://schemas.microsoft.com/office/drawing/2014/main" id="{A1A8ECF8-FCF2-5B49-9135-EBA324B1996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CD7D578D-72A7-3449-9360-2464D6049DE0}"/>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27" name="Graphic 7">
            <a:extLst>
              <a:ext uri="{FF2B5EF4-FFF2-40B4-BE49-F238E27FC236}">
                <a16:creationId xmlns:a16="http://schemas.microsoft.com/office/drawing/2014/main" id="{C134BF44-05F8-D246-B320-E6AFE52C2C8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0D78B38B-FD11-B843-8E71-98381E1E324A}"/>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29" name="Graphic 7">
            <a:extLst>
              <a:ext uri="{FF2B5EF4-FFF2-40B4-BE49-F238E27FC236}">
                <a16:creationId xmlns:a16="http://schemas.microsoft.com/office/drawing/2014/main" id="{EA766947-3ED3-FE4A-86FB-05E8273735EE}"/>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BE92C2A-3627-7B40-979A-20A264024F7C}"/>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pic>
        <p:nvPicPr>
          <p:cNvPr id="31" name="Graphic 7">
            <a:extLst>
              <a:ext uri="{FF2B5EF4-FFF2-40B4-BE49-F238E27FC236}">
                <a16:creationId xmlns:a16="http://schemas.microsoft.com/office/drawing/2014/main" id="{89CD321D-C917-3947-BEE9-6D8FDE762B5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6">
            <a:extLst>
              <a:ext uri="{FF2B5EF4-FFF2-40B4-BE49-F238E27FC236}">
                <a16:creationId xmlns:a16="http://schemas.microsoft.com/office/drawing/2014/main" id="{FFFB65BA-504A-6DA0-F80E-36EC2DE1BA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a:extLst>
              <a:ext uri="{FF2B5EF4-FFF2-40B4-BE49-F238E27FC236}">
                <a16:creationId xmlns:a16="http://schemas.microsoft.com/office/drawing/2014/main" id="{6C59AA09-2CA0-9D0D-C2C1-331C8E6F3509}"/>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AWS IAM Identity Center</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148</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6/7</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pic>
        <p:nvPicPr>
          <p:cNvPr id="2" name="Graphic 16">
            <a:extLst>
              <a:ext uri="{FF2B5EF4-FFF2-40B4-BE49-F238E27FC236}">
                <a16:creationId xmlns:a16="http://schemas.microsoft.com/office/drawing/2014/main" id="{37B8A8E6-F0F0-45C6-17F5-55A04658B90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a:extLst>
              <a:ext uri="{FF2B5EF4-FFF2-40B4-BE49-F238E27FC236}">
                <a16:creationId xmlns:a16="http://schemas.microsoft.com/office/drawing/2014/main" id="{03208DB8-4CED-C11C-4B8A-A51BB3E1167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37498944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149</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7/7</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 name="TextBox 9">
            <a:extLst>
              <a:ext uri="{FF2B5EF4-FFF2-40B4-BE49-F238E27FC236}">
                <a16:creationId xmlns:a16="http://schemas.microsoft.com/office/drawing/2014/main" id="{82C5EF2D-AF9F-8B30-0A93-B6AAA231E5A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sp>
        <p:nvSpPr>
          <p:cNvPr id="5" name="TextBox 11">
            <a:extLst>
              <a:ext uri="{FF2B5EF4-FFF2-40B4-BE49-F238E27FC236}">
                <a16:creationId xmlns:a16="http://schemas.microsoft.com/office/drawing/2014/main" id="{3272B2D3-2679-15A5-8AD9-F839069231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pic>
        <p:nvPicPr>
          <p:cNvPr id="6" name="Graphic 5">
            <a:extLst>
              <a:ext uri="{FF2B5EF4-FFF2-40B4-BE49-F238E27FC236}">
                <a16:creationId xmlns:a16="http://schemas.microsoft.com/office/drawing/2014/main" id="{2FEC6E70-3F9E-E70A-ED09-18EF66977C2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7511" y="1184275"/>
            <a:ext cx="762000" cy="762000"/>
          </a:xfrm>
          <a:prstGeom prst="rect">
            <a:avLst/>
          </a:prstGeom>
        </p:spPr>
      </p:pic>
      <p:pic>
        <p:nvPicPr>
          <p:cNvPr id="7" name="Graphic 6">
            <a:extLst>
              <a:ext uri="{FF2B5EF4-FFF2-40B4-BE49-F238E27FC236}">
                <a16:creationId xmlns:a16="http://schemas.microsoft.com/office/drawing/2014/main" id="{F91FB5C7-6F49-696E-125D-EE42880872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89263" y="1182688"/>
            <a:ext cx="762000" cy="762000"/>
          </a:xfrm>
          <a:prstGeom prst="rect">
            <a:avLst/>
          </a:prstGeom>
        </p:spPr>
      </p:pic>
    </p:spTree>
    <p:extLst>
      <p:ext uri="{BB962C8B-B14F-4D97-AF65-F5344CB8AC3E}">
        <p14:creationId xmlns:p14="http://schemas.microsoft.com/office/powerpoint/2010/main" val="128090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chemeClr val="bg1"/>
                </a:solidFill>
                <a:latin typeface="Arial" panose="020B0604020202020204" pitchFamily="34" charset="0"/>
              </a:rPr>
              <a:pPr fontAlgn="base">
                <a:spcBef>
                  <a:spcPct val="0"/>
                </a:spcBef>
                <a:spcAft>
                  <a:spcPct val="0"/>
                </a:spcAft>
              </a:pPr>
              <a:t>15</a:t>
            </a:fld>
            <a:endParaRPr lang="en-US" altLang="en-US" dirty="0">
              <a:solidFill>
                <a:schemeClr val="bg1"/>
              </a:solidFill>
              <a:latin typeface="Arial" panose="020B0604020202020204" pitchFamily="34" charset="0"/>
            </a:endParaRPr>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pic>
        <p:nvPicPr>
          <p:cNvPr id="28" name="Graphic 27">
            <a:extLst>
              <a:ext uri="{FF2B5EF4-FFF2-40B4-BE49-F238E27FC236}">
                <a16:creationId xmlns:a16="http://schemas.microsoft.com/office/drawing/2014/main" id="{E080A8B5-F9C3-004A-A122-57FFB7BE8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1471" y="3741144"/>
            <a:ext cx="309809" cy="309809"/>
          </a:xfrm>
          <a:prstGeom prst="rect">
            <a:avLst/>
          </a:prstGeom>
        </p:spPr>
      </p:pic>
      <p:sp>
        <p:nvSpPr>
          <p:cNvPr id="31" name="Content Placeholder 10">
            <a:extLst>
              <a:ext uri="{FF2B5EF4-FFF2-40B4-BE49-F238E27FC236}">
                <a16:creationId xmlns:a16="http://schemas.microsoft.com/office/drawing/2014/main" id="{7A735BC1-D3C4-F546-A16C-219DD0A68E0E}"/>
              </a:ext>
            </a:extLst>
          </p:cNvPr>
          <p:cNvSpPr txBox="1">
            <a:spLocks/>
          </p:cNvSpPr>
          <p:nvPr/>
        </p:nvSpPr>
        <p:spPr>
          <a:xfrm>
            <a:off x="240942" y="1149398"/>
            <a:ext cx="11710116" cy="9842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33" name="TextBox 32">
            <a:extLst>
              <a:ext uri="{FF2B5EF4-FFF2-40B4-BE49-F238E27FC236}">
                <a16:creationId xmlns:a16="http://schemas.microsoft.com/office/drawing/2014/main" id="{1F23EF95-21ED-4D45-A71A-F7EDDCF44A6E}"/>
              </a:ext>
            </a:extLst>
          </p:cNvPr>
          <p:cNvSpPr txBox="1"/>
          <p:nvPr/>
        </p:nvSpPr>
        <p:spPr>
          <a:xfrm>
            <a:off x="240941" y="2273593"/>
            <a:ext cx="3456072"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B0604020202020204" pitchFamily="34" charset="0"/>
                <a:cs typeface="Arial" panose="020B0604020202020204" pitchFamily="34" charset="0"/>
              </a:rPr>
              <a:t>Resizing groups</a:t>
            </a:r>
          </a:p>
          <a:p>
            <a:pPr>
              <a:lnSpc>
                <a:spcPct val="90000"/>
              </a:lnSpc>
              <a:spcBef>
                <a:spcPts val="1000"/>
              </a:spcBef>
            </a:pPr>
            <a:r>
              <a:rPr lang="en-US" dirty="0">
                <a:solidFill>
                  <a:schemeClr val="bg1"/>
                </a:solidFill>
                <a:latin typeface="Arial" panose="020B0604020202020204" pitchFamily="34" charset="0"/>
                <a:cs typeface="Arial" panose="020B0604020202020204" pitchFamily="34" charset="0"/>
              </a:rPr>
              <a:t>Use the bottom-right corner of a group box to resize it.</a:t>
            </a:r>
          </a:p>
        </p:txBody>
      </p:sp>
      <p:sp>
        <p:nvSpPr>
          <p:cNvPr id="35" name="TextBox 34">
            <a:extLst>
              <a:ext uri="{FF2B5EF4-FFF2-40B4-BE49-F238E27FC236}">
                <a16:creationId xmlns:a16="http://schemas.microsoft.com/office/drawing/2014/main" id="{6D3FD067-6FE5-DD49-B2C5-060641CC8606}"/>
              </a:ext>
            </a:extLst>
          </p:cNvPr>
          <p:cNvSpPr txBox="1"/>
          <p:nvPr/>
        </p:nvSpPr>
        <p:spPr>
          <a:xfrm>
            <a:off x="3960538" y="2273592"/>
            <a:ext cx="4001353"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B0604020202020204" pitchFamily="34" charset="0"/>
                <a:cs typeface="Arial" panose="020B0604020202020204" pitchFamily="34" charset="0"/>
              </a:rPr>
              <a:t>Nested groups</a:t>
            </a:r>
          </a:p>
          <a:p>
            <a:pPr>
              <a:lnSpc>
                <a:spcPct val="90000"/>
              </a:lnSpc>
              <a:spcBef>
                <a:spcPts val="1000"/>
              </a:spcBef>
            </a:pPr>
            <a:r>
              <a:rPr lang="en-US" dirty="0">
                <a:solidFill>
                  <a:schemeClr val="bg1"/>
                </a:solidFill>
                <a:latin typeface="Arial" panose="020B0604020202020204" pitchFamily="34" charset="0"/>
                <a:cs typeface="Arial" panose="020B0604020202020204" pitchFamily="34" charset="0"/>
              </a:rPr>
              <a:t>When you have groups within groups, inner groups should have at least .05” buffer on all sides.</a:t>
            </a:r>
          </a:p>
        </p:txBody>
      </p:sp>
      <p:grpSp>
        <p:nvGrpSpPr>
          <p:cNvPr id="36" name="Group 35">
            <a:extLst>
              <a:ext uri="{FF2B5EF4-FFF2-40B4-BE49-F238E27FC236}">
                <a16:creationId xmlns:a16="http://schemas.microsoft.com/office/drawing/2014/main" id="{8F51258D-0302-EF42-9E3D-4D104C24F92F}"/>
              </a:ext>
            </a:extLst>
          </p:cNvPr>
          <p:cNvGrpSpPr/>
          <p:nvPr/>
        </p:nvGrpSpPr>
        <p:grpSpPr>
          <a:xfrm>
            <a:off x="749910" y="3580625"/>
            <a:ext cx="2513658" cy="2060229"/>
            <a:chOff x="372417" y="3562956"/>
            <a:chExt cx="2841455" cy="2328896"/>
          </a:xfrm>
        </p:grpSpPr>
        <p:pic>
          <p:nvPicPr>
            <p:cNvPr id="37" name="Picture 36">
              <a:extLst>
                <a:ext uri="{FF2B5EF4-FFF2-40B4-BE49-F238E27FC236}">
                  <a16:creationId xmlns:a16="http://schemas.microsoft.com/office/drawing/2014/main" id="{451AAD64-6E2F-3645-9863-3682A77B9BDD}"/>
                </a:ext>
              </a:extLst>
            </p:cNvPr>
            <p:cNvPicPr>
              <a:picLocks noChangeAspect="1"/>
            </p:cNvPicPr>
            <p:nvPr/>
          </p:nvPicPr>
          <p:blipFill>
            <a:blip r:embed="rId5"/>
            <a:stretch>
              <a:fillRect/>
            </a:stretch>
          </p:blipFill>
          <p:spPr>
            <a:xfrm>
              <a:off x="372417" y="3562956"/>
              <a:ext cx="2467552" cy="1983328"/>
            </a:xfrm>
            <a:prstGeom prst="rect">
              <a:avLst/>
            </a:prstGeom>
          </p:spPr>
        </p:pic>
        <p:sp>
          <p:nvSpPr>
            <p:cNvPr id="38" name="Rectangle 37">
              <a:extLst>
                <a:ext uri="{FF2B5EF4-FFF2-40B4-BE49-F238E27FC236}">
                  <a16:creationId xmlns:a16="http://schemas.microsoft.com/office/drawing/2014/main" id="{A38E6FC9-91E9-504E-B016-87EB2BE3C9AB}"/>
                </a:ext>
              </a:extLst>
            </p:cNvPr>
            <p:cNvSpPr/>
            <p:nvPr/>
          </p:nvSpPr>
          <p:spPr>
            <a:xfrm>
              <a:off x="2477272" y="5158375"/>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9" name="Straight Arrow Connector 38">
              <a:extLst>
                <a:ext uri="{FF2B5EF4-FFF2-40B4-BE49-F238E27FC236}">
                  <a16:creationId xmlns:a16="http://schemas.microsoft.com/office/drawing/2014/main" id="{653D662A-3A15-B947-82FA-3F644FE42510}"/>
                </a:ext>
              </a:extLst>
            </p:cNvPr>
            <p:cNvCxnSpPr>
              <a:cxnSpLocks/>
            </p:cNvCxnSpPr>
            <p:nvPr/>
          </p:nvCxnSpPr>
          <p:spPr>
            <a:xfrm>
              <a:off x="2800215" y="5285880"/>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EFB039-5EE8-7042-B69C-6EA250457170}"/>
                </a:ext>
              </a:extLst>
            </p:cNvPr>
            <p:cNvCxnSpPr>
              <a:cxnSpLocks/>
            </p:cNvCxnSpPr>
            <p:nvPr/>
          </p:nvCxnSpPr>
          <p:spPr>
            <a:xfrm rot="5400000">
              <a:off x="2411958" y="56850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42181EF7-A4DD-5146-B7A5-5F176069DCF4}"/>
              </a:ext>
            </a:extLst>
          </p:cNvPr>
          <p:cNvSpPr/>
          <p:nvPr/>
        </p:nvSpPr>
        <p:spPr>
          <a:xfrm>
            <a:off x="4284168" y="3739978"/>
            <a:ext cx="3009007" cy="2122041"/>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27432" algn="l"/>
            <a:r>
              <a:rPr lang="en-US" sz="1200" dirty="0">
                <a:ln w="0"/>
                <a:solidFill>
                  <a:srgbClr val="A166FF"/>
                </a:solidFill>
                <a:latin typeface="Arial" panose="020B0604020202020204" pitchFamily="34" charset="0"/>
                <a:cs typeface="Arial" panose="020B0604020202020204" pitchFamily="34" charset="0"/>
              </a:rPr>
              <a:t>Virtual private cloud (VPC)</a:t>
            </a:r>
          </a:p>
        </p:txBody>
      </p:sp>
      <p:sp>
        <p:nvSpPr>
          <p:cNvPr id="46" name="Rectangle 45">
            <a:extLst>
              <a:ext uri="{FF2B5EF4-FFF2-40B4-BE49-F238E27FC236}">
                <a16:creationId xmlns:a16="http://schemas.microsoft.com/office/drawing/2014/main" id="{7F8312F8-CE73-124D-9F90-FBFF310BBC5B}"/>
              </a:ext>
            </a:extLst>
          </p:cNvPr>
          <p:cNvSpPr/>
          <p:nvPr/>
        </p:nvSpPr>
        <p:spPr>
          <a:xfrm>
            <a:off x="4334660" y="4166531"/>
            <a:ext cx="2913962" cy="1648101"/>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64592" algn="l"/>
            <a:r>
              <a:rPr lang="en-US" sz="1200" dirty="0">
                <a:solidFill>
                  <a:schemeClr val="accent6"/>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F1A808B5-8E4A-C241-A254-556A9C5D8FD6}"/>
              </a:ext>
            </a:extLst>
          </p:cNvPr>
          <p:cNvSpPr/>
          <p:nvPr/>
        </p:nvSpPr>
        <p:spPr>
          <a:xfrm>
            <a:off x="8165400" y="2378622"/>
            <a:ext cx="3521778" cy="1741887"/>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Rectangle 48">
            <a:extLst>
              <a:ext uri="{FF2B5EF4-FFF2-40B4-BE49-F238E27FC236}">
                <a16:creationId xmlns:a16="http://schemas.microsoft.com/office/drawing/2014/main" id="{6609E5D2-AF2F-1B49-9D71-2A8718268A63}"/>
              </a:ext>
            </a:extLst>
          </p:cNvPr>
          <p:cNvSpPr/>
          <p:nvPr/>
        </p:nvSpPr>
        <p:spPr>
          <a:xfrm>
            <a:off x="8165400" y="4324178"/>
            <a:ext cx="3521778" cy="138442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TextBox 49">
            <a:extLst>
              <a:ext uri="{FF2B5EF4-FFF2-40B4-BE49-F238E27FC236}">
                <a16:creationId xmlns:a16="http://schemas.microsoft.com/office/drawing/2014/main" id="{4206C978-6A45-2044-AA86-36AB1C942659}"/>
              </a:ext>
            </a:extLst>
          </p:cNvPr>
          <p:cNvSpPr txBox="1"/>
          <p:nvPr/>
        </p:nvSpPr>
        <p:spPr>
          <a:xfrm>
            <a:off x="8275075" y="2593264"/>
            <a:ext cx="2973404"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1" name="TextBox 50">
            <a:extLst>
              <a:ext uri="{FF2B5EF4-FFF2-40B4-BE49-F238E27FC236}">
                <a16:creationId xmlns:a16="http://schemas.microsoft.com/office/drawing/2014/main" id="{FE744637-92FC-D448-A731-FDB5578C5D4D}"/>
              </a:ext>
            </a:extLst>
          </p:cNvPr>
          <p:cNvSpPr txBox="1"/>
          <p:nvPr/>
        </p:nvSpPr>
        <p:spPr>
          <a:xfrm>
            <a:off x="8275075" y="4393711"/>
            <a:ext cx="2973404"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2" name="Rectangle 51">
            <a:extLst>
              <a:ext uri="{FF2B5EF4-FFF2-40B4-BE49-F238E27FC236}">
                <a16:creationId xmlns:a16="http://schemas.microsoft.com/office/drawing/2014/main" id="{E45F1FDF-A546-4848-BA10-7F8818F8FED2}"/>
              </a:ext>
            </a:extLst>
          </p:cNvPr>
          <p:cNvSpPr/>
          <p:nvPr/>
        </p:nvSpPr>
        <p:spPr>
          <a:xfrm>
            <a:off x="8165400" y="2378842"/>
            <a:ext cx="3521778" cy="95865"/>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161726D-5D10-6748-B6D0-E7599E07086B}"/>
              </a:ext>
            </a:extLst>
          </p:cNvPr>
          <p:cNvSpPr/>
          <p:nvPr/>
        </p:nvSpPr>
        <p:spPr>
          <a:xfrm>
            <a:off x="8165400" y="4228313"/>
            <a:ext cx="3521778" cy="958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4" name="TextBox 53">
            <a:extLst>
              <a:ext uri="{FF2B5EF4-FFF2-40B4-BE49-F238E27FC236}">
                <a16:creationId xmlns:a16="http://schemas.microsoft.com/office/drawing/2014/main" id="{00CE6297-3C45-CB44-AB4A-43D23EA4A9A7}"/>
              </a:ext>
            </a:extLst>
          </p:cNvPr>
          <p:cNvSpPr txBox="1"/>
          <p:nvPr/>
        </p:nvSpPr>
        <p:spPr>
          <a:xfrm>
            <a:off x="8270214" y="2933912"/>
            <a:ext cx="324179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 generic group type if the presets do not suit your needs.</a:t>
            </a:r>
          </a:p>
          <a:p>
            <a:pPr marL="285750" indent="-285750">
              <a:buFont typeface="Arial" panose="020B0604020202020204" pitchFamily="34" charset="0"/>
              <a:buChar char="•"/>
            </a:pPr>
            <a:r>
              <a:rPr lang="en-US" altLang="en-US" sz="1400" dirty="0">
                <a:solidFill>
                  <a:schemeClr val="bg1"/>
                </a:solidFill>
                <a:latin typeface="Arial" panose="020B0604020202020204" pitchFamily="34" charset="0"/>
                <a:cs typeface="Arial" panose="020B0604020202020204" pitchFamily="34" charset="0"/>
              </a:rPr>
              <a:t>Add a custom group if needed, (see slide 27).</a:t>
            </a:r>
            <a:endParaRPr lang="en-US" sz="1400" dirty="0">
              <a:solidFill>
                <a:schemeClr val="bg1"/>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524916C2-8E96-EF42-88D9-32FFD1DEE08A}"/>
              </a:ext>
            </a:extLst>
          </p:cNvPr>
          <p:cNvSpPr txBox="1"/>
          <p:nvPr/>
        </p:nvSpPr>
        <p:spPr>
          <a:xfrm>
            <a:off x="8270214" y="4775487"/>
            <a:ext cx="3241790" cy="738664"/>
          </a:xfrm>
          <a:prstGeom prst="rect">
            <a:avLst/>
          </a:prstGeom>
          <a:noFill/>
        </p:spPr>
        <p:txBody>
          <a:bodyPr wrap="square" rtlCol="0">
            <a:spAutoFit/>
          </a:bodyPr>
          <a:lstStyle/>
          <a:p>
            <a:pPr marL="285750" indent="-285750" eaLnBrk="1" hangingPunct="1">
              <a:buFont typeface="Arial" panose="020B0604020202020204" pitchFamily="34" charset="0"/>
              <a:buChar char="•"/>
            </a:pPr>
            <a:r>
              <a:rPr lang="en-US" altLang="en-US" sz="1400" dirty="0">
                <a:solidFill>
                  <a:schemeClr val="bg1"/>
                </a:solidFill>
                <a:latin typeface="Arial" panose="020B0604020202020204" pitchFamily="34" charset="0"/>
                <a:cs typeface="Arial" panose="020B0604020202020204" pitchFamily="34" charset="0"/>
              </a:rPr>
              <a:t>Create groups with nonapproved </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AWS icon(s).</a:t>
            </a:r>
          </a:p>
          <a:p>
            <a:pPr marL="285750" indent="-285750" eaLnBrk="1" hangingPunct="1">
              <a:buFont typeface="Arial" panose="020B0604020202020204" pitchFamily="34" charset="0"/>
              <a:buChar char="•"/>
            </a:pPr>
            <a:r>
              <a:rPr lang="en-US" altLang="en-US" sz="1400" dirty="0">
                <a:solidFill>
                  <a:schemeClr val="bg1"/>
                </a:solidFill>
                <a:latin typeface="Arial" panose="020B0604020202020204" pitchFamily="34" charset="0"/>
                <a:cs typeface="Arial" panose="020B0604020202020204" pitchFamily="34" charset="0"/>
              </a:rPr>
              <a:t>Resize group icons.</a:t>
            </a:r>
          </a:p>
        </p:txBody>
      </p:sp>
      <p:pic>
        <p:nvPicPr>
          <p:cNvPr id="3" name="Graphic 2">
            <a:extLst>
              <a:ext uri="{FF2B5EF4-FFF2-40B4-BE49-F238E27FC236}">
                <a16:creationId xmlns:a16="http://schemas.microsoft.com/office/drawing/2014/main" id="{22243666-5208-BF44-8D78-FD918CAFE3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4659" y="4162713"/>
            <a:ext cx="381000" cy="381000"/>
          </a:xfrm>
          <a:prstGeom prst="rect">
            <a:avLst/>
          </a:prstGeom>
        </p:spPr>
      </p:pic>
      <p:pic>
        <p:nvPicPr>
          <p:cNvPr id="5" name="Graphic 4">
            <a:extLst>
              <a:ext uri="{FF2B5EF4-FFF2-40B4-BE49-F238E27FC236}">
                <a16:creationId xmlns:a16="http://schemas.microsoft.com/office/drawing/2014/main" id="{BB1565F7-A2D2-E14B-9FF6-968C93F1600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282385" y="3739509"/>
            <a:ext cx="381000" cy="381000"/>
          </a:xfrm>
          <a:prstGeom prst="rect">
            <a:avLst/>
          </a:prstGeom>
        </p:spPr>
      </p:pic>
    </p:spTree>
    <p:extLst>
      <p:ext uri="{BB962C8B-B14F-4D97-AF65-F5344CB8AC3E}">
        <p14:creationId xmlns:p14="http://schemas.microsoft.com/office/powerpoint/2010/main" val="31134891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3"/>
          </p:nvPr>
        </p:nvSpPr>
        <p:spPr/>
        <p:txBody>
          <a:bodyPr/>
          <a:lstStyle/>
          <a:p>
            <a:pPr>
              <a:defRPr/>
            </a:pPr>
            <a:r>
              <a:rPr lang="en-US" dirty="0"/>
              <a:t>© 2023,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4"/>
          </p:nvPr>
        </p:nvSpPr>
        <p:spPr/>
        <p:txBody>
          <a:bodyPr/>
          <a:lstStyle/>
          <a:p>
            <a:pPr>
              <a:defRPr/>
            </a:pPr>
            <a:fld id="{4023703A-434C-7646-A197-6D78904942A1}" type="slidenum">
              <a:rPr lang="en-US"/>
              <a:pPr>
                <a:defRPr/>
              </a:pPr>
              <a:t>150</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3871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3"/>
          </p:nvPr>
        </p:nvSpPr>
        <p:spPr/>
        <p:txBody>
          <a:bodyPr/>
          <a:lstStyle/>
          <a:p>
            <a:r>
              <a:rPr lang="en-US" dirty="0"/>
              <a:t>© 2023,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4"/>
          </p:nvPr>
        </p:nvSpPr>
        <p:spPr/>
        <p:txBody>
          <a:bodyPr/>
          <a:lstStyle/>
          <a:p>
            <a:fld id="{84ED66FF-6442-164E-A8B9-9F2B3D5541F8}" type="slidenum">
              <a:rPr lang="en-US"/>
              <a:pPr/>
              <a:t>151</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2" name="Content Placeholder 4">
            <a:extLst>
              <a:ext uri="{FF2B5EF4-FFF2-40B4-BE49-F238E27FC236}">
                <a16:creationId xmlns:a16="http://schemas.microsoft.com/office/drawing/2014/main" id="{0EC11DA6-961A-0C60-973A-E653D184A5CE}"/>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5" name="Content Placeholder 4">
            <a:extLst>
              <a:ext uri="{FF2B5EF4-FFF2-40B4-BE49-F238E27FC236}">
                <a16:creationId xmlns:a16="http://schemas.microsoft.com/office/drawing/2014/main" id="{7A65B40D-3D2C-1C90-FE86-558761F50251}"/>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solidFill>
                  <a:srgbClr val="00A1C9"/>
                </a:solidFill>
                <a:hlinkClick r:id="rId2">
                  <a:extLst>
                    <a:ext uri="{A12FA001-AC4F-418D-AE19-62706E023703}">
                      <ahyp:hlinkClr xmlns:ahyp="http://schemas.microsoft.com/office/drawing/2018/hyperlinkcolor" val="tx"/>
                    </a:ext>
                  </a:extLst>
                </a:hlinkClick>
              </a:rPr>
              <a:t>Serverless on AWS »</a:t>
            </a:r>
            <a:endParaRPr lang="en-US" altLang="en-US" sz="1600" b="1" dirty="0">
              <a:solidFill>
                <a:srgbClr val="00A1C9"/>
              </a:solidFill>
            </a:endParaRPr>
          </a:p>
        </p:txBody>
      </p:sp>
    </p:spTree>
    <p:extLst>
      <p:ext uri="{BB962C8B-B14F-4D97-AF65-F5344CB8AC3E}">
        <p14:creationId xmlns:p14="http://schemas.microsoft.com/office/powerpoint/2010/main" val="462174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chemeClr val="bg1"/>
                </a:solidFill>
                <a:latin typeface="Arial" panose="020B0604020202020204" pitchFamily="34" charset="0"/>
              </a:rPr>
              <a:pPr fontAlgn="base">
                <a:spcBef>
                  <a:spcPct val="0"/>
                </a:spcBef>
                <a:spcAft>
                  <a:spcPct val="0"/>
                </a:spcAft>
              </a:pPr>
              <a:t>152</a:t>
            </a:fld>
            <a:endParaRPr lang="en-US" altLang="en-US" dirty="0">
              <a:solidFill>
                <a:schemeClr val="bg1"/>
              </a:solidFill>
              <a:latin typeface="Arial" panose="020B0604020202020204" pitchFamily="34" charset="0"/>
            </a:endParaRPr>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pPr eaLnBrk="1" hangingPunct="1"/>
            <a:r>
              <a:rPr lang="en-US" altLang="en-US" dirty="0"/>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5846448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B0604020202020204" pitchFamily="34" charset="0"/>
              </a:rPr>
              <a:pPr fontAlgn="base">
                <a:spcBef>
                  <a:spcPct val="0"/>
                </a:spcBef>
                <a:spcAft>
                  <a:spcPct val="0"/>
                </a:spcAft>
              </a:pPr>
              <a:t>153</a:t>
            </a:fld>
            <a:endParaRPr lang="en-US" altLang="en-US" dirty="0">
              <a:solidFill>
                <a:schemeClr val="bg1"/>
              </a:solidFill>
              <a:latin typeface="Arial" panose="020B0604020202020204" pitchFamily="34" charset="0"/>
            </a:endParaRPr>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eaLnBrk="1" hangingPunct="1"/>
            <a:r>
              <a:rPr lang="en-US" altLang="en-US" dirty="0"/>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p:txBody>
          <a:bodyPr/>
          <a:lstStyle/>
          <a:p>
            <a:pPr eaLnBrk="1" hangingPunct="1"/>
            <a:r>
              <a:rPr lang="en-US" altLang="en-US" dirty="0"/>
              <a:t>1/7</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52" name="TextBox 23">
            <a:extLst>
              <a:ext uri="{FF2B5EF4-FFF2-40B4-BE49-F238E27FC236}">
                <a16:creationId xmlns:a16="http://schemas.microsoft.com/office/drawing/2014/main" id="{485EFA80-F9E0-B844-ADB9-E7AFDBADEF19}"/>
              </a:ext>
            </a:extLst>
          </p:cNvPr>
          <p:cNvSpPr txBox="1">
            <a:spLocks noChangeArrowheads="1"/>
          </p:cNvSpPr>
          <p:nvPr/>
        </p:nvSpPr>
        <p:spPr bwMode="auto">
          <a:xfrm>
            <a:off x="5010573" y="328552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Amazon Data Lifecycle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6">
            <a:extLst>
              <a:ext uri="{FF2B5EF4-FFF2-40B4-BE49-F238E27FC236}">
                <a16:creationId xmlns:a16="http://schemas.microsoft.com/office/drawing/2014/main" id="{47031380-511F-F346-BA74-BC1F882999D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46905" y="2833632"/>
            <a:ext cx="457200" cy="457200"/>
          </a:xfrm>
          <a:prstGeom prst="rect">
            <a:avLst/>
          </a:prstGeom>
          <a:noFill/>
          <a:ln>
            <a:noFill/>
          </a:ln>
        </p:spPr>
      </p:pic>
      <p:sp>
        <p:nvSpPr>
          <p:cNvPr id="54" name="TextBox 18">
            <a:extLst>
              <a:ext uri="{FF2B5EF4-FFF2-40B4-BE49-F238E27FC236}">
                <a16:creationId xmlns:a16="http://schemas.microsoft.com/office/drawing/2014/main" id="{8873902B-D13B-234F-8C24-F783C6505F45}"/>
              </a:ext>
            </a:extLst>
          </p:cNvPr>
          <p:cNvSpPr txBox="1">
            <a:spLocks noChangeArrowheads="1"/>
          </p:cNvSpPr>
          <p:nvPr/>
        </p:nvSpPr>
        <p:spPr bwMode="auto">
          <a:xfrm>
            <a:off x="2544746"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sp>
        <p:nvSpPr>
          <p:cNvPr id="67" name="TextBox 20">
            <a:extLst>
              <a:ext uri="{FF2B5EF4-FFF2-40B4-BE49-F238E27FC236}">
                <a16:creationId xmlns:a16="http://schemas.microsoft.com/office/drawing/2014/main" id="{ECA38C52-E9E7-E942-9C13-BD22ACF5323D}"/>
              </a:ext>
            </a:extLst>
          </p:cNvPr>
          <p:cNvSpPr txBox="1">
            <a:spLocks noChangeArrowheads="1"/>
          </p:cNvSpPr>
          <p:nvPr/>
        </p:nvSpPr>
        <p:spPr bwMode="auto">
          <a:xfrm>
            <a:off x="2544746"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72" name="TextBox 21">
            <a:extLst>
              <a:ext uri="{FF2B5EF4-FFF2-40B4-BE49-F238E27FC236}">
                <a16:creationId xmlns:a16="http://schemas.microsoft.com/office/drawing/2014/main" id="{A5FF22C8-01C8-CB4F-B836-43B1D214DCB8}"/>
              </a:ext>
            </a:extLst>
          </p:cNvPr>
          <p:cNvSpPr txBox="1">
            <a:spLocks noChangeArrowheads="1"/>
          </p:cNvSpPr>
          <p:nvPr/>
        </p:nvSpPr>
        <p:spPr bwMode="auto">
          <a:xfrm>
            <a:off x="3767323"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sp>
        <p:nvSpPr>
          <p:cNvPr id="73" name="TextBox 20">
            <a:extLst>
              <a:ext uri="{FF2B5EF4-FFF2-40B4-BE49-F238E27FC236}">
                <a16:creationId xmlns:a16="http://schemas.microsoft.com/office/drawing/2014/main" id="{5978C9C2-27FF-2341-85B0-302F4058B1BA}"/>
              </a:ext>
            </a:extLst>
          </p:cNvPr>
          <p:cNvSpPr txBox="1">
            <a:spLocks noChangeArrowheads="1"/>
          </p:cNvSpPr>
          <p:nvPr/>
        </p:nvSpPr>
        <p:spPr bwMode="auto">
          <a:xfrm>
            <a:off x="3763851"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pic>
        <p:nvPicPr>
          <p:cNvPr id="74" name="Graphic 6">
            <a:extLst>
              <a:ext uri="{FF2B5EF4-FFF2-40B4-BE49-F238E27FC236}">
                <a16:creationId xmlns:a16="http://schemas.microsoft.com/office/drawing/2014/main" id="{4D3458EA-D955-2A48-B978-B0D7A6F7F47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896882" y="280735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24">
            <a:extLst>
              <a:ext uri="{FF2B5EF4-FFF2-40B4-BE49-F238E27FC236}">
                <a16:creationId xmlns:a16="http://schemas.microsoft.com/office/drawing/2014/main" id="{5793371D-83E0-BE41-B8A4-0BC28708A4A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139374"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6">
            <a:extLst>
              <a:ext uri="{FF2B5EF4-FFF2-40B4-BE49-F238E27FC236}">
                <a16:creationId xmlns:a16="http://schemas.microsoft.com/office/drawing/2014/main" id="{81F40C44-CC85-0E44-9DFA-3B2E24FD9A9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896164" y="382619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76">
            <a:extLst>
              <a:ext uri="{FF2B5EF4-FFF2-40B4-BE49-F238E27FC236}">
                <a16:creationId xmlns:a16="http://schemas.microsoft.com/office/drawing/2014/main" id="{D1B16FA2-E071-CA4E-B56F-4B93D98140F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107133" y="3826192"/>
            <a:ext cx="457200" cy="457200"/>
          </a:xfrm>
          <a:prstGeom prst="rect">
            <a:avLst/>
          </a:prstGeom>
        </p:spPr>
      </p:pic>
      <p:sp>
        <p:nvSpPr>
          <p:cNvPr id="102" name="TextBox 30">
            <a:extLst>
              <a:ext uri="{FF2B5EF4-FFF2-40B4-BE49-F238E27FC236}">
                <a16:creationId xmlns:a16="http://schemas.microsoft.com/office/drawing/2014/main" id="{E8945586-253A-D446-B845-D4617F8CC79C}"/>
              </a:ext>
            </a:extLst>
          </p:cNvPr>
          <p:cNvSpPr txBox="1">
            <a:spLocks noChangeArrowheads="1"/>
          </p:cNvSpPr>
          <p:nvPr/>
        </p:nvSpPr>
        <p:spPr bwMode="auto">
          <a:xfrm>
            <a:off x="7087578" y="3288742"/>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03" name="TextBox 31">
            <a:extLst>
              <a:ext uri="{FF2B5EF4-FFF2-40B4-BE49-F238E27FC236}">
                <a16:creationId xmlns:a16="http://schemas.microsoft.com/office/drawing/2014/main" id="{3A53735C-D87D-724C-A62F-0EEDB65E88EE}"/>
              </a:ext>
            </a:extLst>
          </p:cNvPr>
          <p:cNvSpPr txBox="1">
            <a:spLocks noChangeArrowheads="1"/>
          </p:cNvSpPr>
          <p:nvPr/>
        </p:nvSpPr>
        <p:spPr bwMode="auto">
          <a:xfrm>
            <a:off x="8384766"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04" name="TextBox 32">
            <a:extLst>
              <a:ext uri="{FF2B5EF4-FFF2-40B4-BE49-F238E27FC236}">
                <a16:creationId xmlns:a16="http://schemas.microsoft.com/office/drawing/2014/main" id="{F888D875-BA26-9C41-B2AF-F4E455A5CCA0}"/>
              </a:ext>
            </a:extLst>
          </p:cNvPr>
          <p:cNvSpPr txBox="1">
            <a:spLocks noChangeArrowheads="1"/>
          </p:cNvSpPr>
          <p:nvPr/>
        </p:nvSpPr>
        <p:spPr bwMode="auto">
          <a:xfrm>
            <a:off x="7087578" y="4278086"/>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sp>
        <p:nvSpPr>
          <p:cNvPr id="105" name="TextBox 33">
            <a:extLst>
              <a:ext uri="{FF2B5EF4-FFF2-40B4-BE49-F238E27FC236}">
                <a16:creationId xmlns:a16="http://schemas.microsoft.com/office/drawing/2014/main" id="{21AE3BE8-0D1D-FA4A-9BD4-1D81059F0711}"/>
              </a:ext>
            </a:extLst>
          </p:cNvPr>
          <p:cNvSpPr txBox="1">
            <a:spLocks noChangeArrowheads="1"/>
          </p:cNvSpPr>
          <p:nvPr/>
        </p:nvSpPr>
        <p:spPr bwMode="auto">
          <a:xfrm>
            <a:off x="8384765" y="4278086"/>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06" name="TextBox 34">
            <a:extLst>
              <a:ext uri="{FF2B5EF4-FFF2-40B4-BE49-F238E27FC236}">
                <a16:creationId xmlns:a16="http://schemas.microsoft.com/office/drawing/2014/main" id="{0D60A6A3-8DEC-1F40-BE0C-3A83C4196561}"/>
              </a:ext>
            </a:extLst>
          </p:cNvPr>
          <p:cNvSpPr txBox="1">
            <a:spLocks noChangeArrowheads="1"/>
          </p:cNvSpPr>
          <p:nvPr/>
        </p:nvSpPr>
        <p:spPr bwMode="auto">
          <a:xfrm>
            <a:off x="7087579"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07" name="TextBox 35">
            <a:extLst>
              <a:ext uri="{FF2B5EF4-FFF2-40B4-BE49-F238E27FC236}">
                <a16:creationId xmlns:a16="http://schemas.microsoft.com/office/drawing/2014/main" id="{3B015FDD-9643-E84A-A5F9-2CB2A4318D45}"/>
              </a:ext>
            </a:extLst>
          </p:cNvPr>
          <p:cNvSpPr txBox="1">
            <a:spLocks noChangeArrowheads="1"/>
          </p:cNvSpPr>
          <p:nvPr/>
        </p:nvSpPr>
        <p:spPr bwMode="auto">
          <a:xfrm>
            <a:off x="8384767"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108" name="Graphic 36">
            <a:extLst>
              <a:ext uri="{FF2B5EF4-FFF2-40B4-BE49-F238E27FC236}">
                <a16:creationId xmlns:a16="http://schemas.microsoft.com/office/drawing/2014/main" id="{929ED6DC-2C2F-7F47-9D83-01E86CEB7F62}"/>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489214" y="282809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Graphic 37">
            <a:extLst>
              <a:ext uri="{FF2B5EF4-FFF2-40B4-BE49-F238E27FC236}">
                <a16:creationId xmlns:a16="http://schemas.microsoft.com/office/drawing/2014/main" id="{53A940F1-196B-094C-90C0-E34EC26B31F9}"/>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8817825" y="28336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Graphic 38">
            <a:extLst>
              <a:ext uri="{FF2B5EF4-FFF2-40B4-BE49-F238E27FC236}">
                <a16:creationId xmlns:a16="http://schemas.microsoft.com/office/drawing/2014/main" id="{6D7766FB-1AA2-184C-B2A9-D7848627BC2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489214" y="3841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Graphic 39">
            <a:extLst>
              <a:ext uri="{FF2B5EF4-FFF2-40B4-BE49-F238E27FC236}">
                <a16:creationId xmlns:a16="http://schemas.microsoft.com/office/drawing/2014/main" id="{13C711EE-6F12-F34F-BE64-41BC4D3B106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532077"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0">
            <a:extLst>
              <a:ext uri="{FF2B5EF4-FFF2-40B4-BE49-F238E27FC236}">
                <a16:creationId xmlns:a16="http://schemas.microsoft.com/office/drawing/2014/main" id="{5DEAF8D9-D2C8-AA4F-A8E0-132C25EA253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822588" y="3832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1">
            <a:extLst>
              <a:ext uri="{FF2B5EF4-FFF2-40B4-BE49-F238E27FC236}">
                <a16:creationId xmlns:a16="http://schemas.microsoft.com/office/drawing/2014/main" id="{6FA403E3-34DF-E647-A435-C6505B6E87B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8833700"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Graphic 113">
            <a:extLst>
              <a:ext uri="{FF2B5EF4-FFF2-40B4-BE49-F238E27FC236}">
                <a16:creationId xmlns:a16="http://schemas.microsoft.com/office/drawing/2014/main" id="{4C70E9EA-62C7-D644-BF2F-C8AEE976B87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157547" y="3847199"/>
            <a:ext cx="457200" cy="457200"/>
          </a:xfrm>
          <a:prstGeom prst="rect">
            <a:avLst/>
          </a:prstGeom>
        </p:spPr>
      </p:pic>
      <p:pic>
        <p:nvPicPr>
          <p:cNvPr id="115" name="Graphic 114">
            <a:extLst>
              <a:ext uri="{FF2B5EF4-FFF2-40B4-BE49-F238E27FC236}">
                <a16:creationId xmlns:a16="http://schemas.microsoft.com/office/drawing/2014/main" id="{3DC7EE6E-9776-284E-86E2-32561B7EF74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150467" y="2833632"/>
            <a:ext cx="457200" cy="457200"/>
          </a:xfrm>
          <a:prstGeom prst="rect">
            <a:avLst/>
          </a:prstGeom>
        </p:spPr>
      </p:pic>
      <p:sp>
        <p:nvSpPr>
          <p:cNvPr id="116" name="TextBox 31">
            <a:extLst>
              <a:ext uri="{FF2B5EF4-FFF2-40B4-BE49-F238E27FC236}">
                <a16:creationId xmlns:a16="http://schemas.microsoft.com/office/drawing/2014/main" id="{0F16B634-D454-7042-9613-543574975548}"/>
              </a:ext>
            </a:extLst>
          </p:cNvPr>
          <p:cNvSpPr txBox="1">
            <a:spLocks noChangeArrowheads="1"/>
          </p:cNvSpPr>
          <p:nvPr/>
        </p:nvSpPr>
        <p:spPr bwMode="auto">
          <a:xfrm>
            <a:off x="9711717"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117" name="TextBox 33">
            <a:extLst>
              <a:ext uri="{FF2B5EF4-FFF2-40B4-BE49-F238E27FC236}">
                <a16:creationId xmlns:a16="http://schemas.microsoft.com/office/drawing/2014/main" id="{E6C0D0AC-B893-1C47-B2DF-3EFD2DB99101}"/>
              </a:ext>
            </a:extLst>
          </p:cNvPr>
          <p:cNvSpPr txBox="1">
            <a:spLocks noChangeArrowheads="1"/>
          </p:cNvSpPr>
          <p:nvPr/>
        </p:nvSpPr>
        <p:spPr bwMode="auto">
          <a:xfrm>
            <a:off x="9711716" y="4286088"/>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Tree>
    <p:extLst>
      <p:ext uri="{BB962C8B-B14F-4D97-AF65-F5344CB8AC3E}">
        <p14:creationId xmlns:p14="http://schemas.microsoft.com/office/powerpoint/2010/main" val="40228139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B0604020202020204" pitchFamily="34" charset="0"/>
              </a:rPr>
              <a:pPr fontAlgn="base">
                <a:spcBef>
                  <a:spcPct val="0"/>
                </a:spcBef>
                <a:spcAft>
                  <a:spcPct val="0"/>
                </a:spcAft>
              </a:pPr>
              <a:t>154</a:t>
            </a:fld>
            <a:endParaRPr lang="en-US" altLang="en-US" dirty="0">
              <a:solidFill>
                <a:schemeClr val="bg1"/>
              </a:solidFill>
              <a:latin typeface="Arial" panose="020B0604020202020204" pitchFamily="34" charset="0"/>
            </a:endParaRPr>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eaLnBrk="1" hangingPunct="1"/>
            <a:r>
              <a:rPr lang="en-US" altLang="en-US" dirty="0"/>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p:txBody>
          <a:bodyPr/>
          <a:lstStyle/>
          <a:p>
            <a:pPr eaLnBrk="1" hangingPunct="1"/>
            <a:r>
              <a:rPr lang="en-US" altLang="en-US" dirty="0"/>
              <a:t>2/7</a:t>
            </a:r>
          </a:p>
        </p:txBody>
      </p:sp>
      <p:pic>
        <p:nvPicPr>
          <p:cNvPr id="71" name="Graphic 70">
            <a:extLst>
              <a:ext uri="{FF2B5EF4-FFF2-40B4-BE49-F238E27FC236}">
                <a16:creationId xmlns:a16="http://schemas.microsoft.com/office/drawing/2014/main" id="{5B90B21A-358B-7940-90B3-1D9C78ACB15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13874" y="3827200"/>
            <a:ext cx="457200" cy="457200"/>
          </a:xfrm>
          <a:prstGeom prst="rect">
            <a:avLst/>
          </a:prstGeom>
        </p:spPr>
      </p:pic>
      <p:pic>
        <p:nvPicPr>
          <p:cNvPr id="79" name="Graphic 27">
            <a:extLst>
              <a:ext uri="{FF2B5EF4-FFF2-40B4-BE49-F238E27FC236}">
                <a16:creationId xmlns:a16="http://schemas.microsoft.com/office/drawing/2014/main" id="{3115822D-1328-2D4B-8512-A2B88311B90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10673" y="28124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79">
            <a:extLst>
              <a:ext uri="{FF2B5EF4-FFF2-40B4-BE49-F238E27FC236}">
                <a16:creationId xmlns:a16="http://schemas.microsoft.com/office/drawing/2014/main" id="{2C09B1A0-62DD-B648-ADEF-8999A7875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8248" y="3827200"/>
            <a:ext cx="457200" cy="457200"/>
          </a:xfrm>
          <a:prstGeom prst="rect">
            <a:avLst/>
          </a:prstGeom>
        </p:spPr>
      </p:pic>
      <p:pic>
        <p:nvPicPr>
          <p:cNvPr id="81" name="Graphic 80">
            <a:extLst>
              <a:ext uri="{FF2B5EF4-FFF2-40B4-BE49-F238E27FC236}">
                <a16:creationId xmlns:a16="http://schemas.microsoft.com/office/drawing/2014/main" id="{D097CC67-CAC9-A44B-B986-E067B59F0B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8939" y="3827200"/>
            <a:ext cx="457200" cy="457200"/>
          </a:xfrm>
          <a:prstGeom prst="rect">
            <a:avLst/>
          </a:prstGeom>
        </p:spPr>
      </p:pic>
      <p:pic>
        <p:nvPicPr>
          <p:cNvPr id="82" name="Graphic 81">
            <a:extLst>
              <a:ext uri="{FF2B5EF4-FFF2-40B4-BE49-F238E27FC236}">
                <a16:creationId xmlns:a16="http://schemas.microsoft.com/office/drawing/2014/main" id="{C4F7E008-AF4D-FF46-A606-6AD9EE9390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98939" y="2810082"/>
            <a:ext cx="457200" cy="457200"/>
          </a:xfrm>
          <a:prstGeom prst="rect">
            <a:avLst/>
          </a:prstGeom>
        </p:spPr>
      </p:pic>
      <p:pic>
        <p:nvPicPr>
          <p:cNvPr id="83" name="Graphic 82">
            <a:extLst>
              <a:ext uri="{FF2B5EF4-FFF2-40B4-BE49-F238E27FC236}">
                <a16:creationId xmlns:a16="http://schemas.microsoft.com/office/drawing/2014/main" id="{E4F5C661-5117-404E-BC7A-D675CA3049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96688" y="2808255"/>
            <a:ext cx="457200" cy="457200"/>
          </a:xfrm>
          <a:prstGeom prst="rect">
            <a:avLst/>
          </a:prstGeom>
        </p:spPr>
      </p:pic>
      <p:cxnSp>
        <p:nvCxnSpPr>
          <p:cNvPr id="2" name="Straight Connector 1">
            <a:extLst>
              <a:ext uri="{FF2B5EF4-FFF2-40B4-BE49-F238E27FC236}">
                <a16:creationId xmlns:a16="http://schemas.microsoft.com/office/drawing/2014/main" id="{DC279D03-9307-A094-88CD-5985E32022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65CDC1C-1DAF-5390-3117-5BDD861208F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19">
            <a:extLst>
              <a:ext uri="{FF2B5EF4-FFF2-40B4-BE49-F238E27FC236}">
                <a16:creationId xmlns:a16="http://schemas.microsoft.com/office/drawing/2014/main" id="{E9C3EDA5-DA8B-F57E-C276-0907067E43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D3FB6100-E662-04D0-E305-7CDC5586BAE0}"/>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sp>
        <p:nvSpPr>
          <p:cNvPr id="6" name="TextBox 23">
            <a:extLst>
              <a:ext uri="{FF2B5EF4-FFF2-40B4-BE49-F238E27FC236}">
                <a16:creationId xmlns:a16="http://schemas.microsoft.com/office/drawing/2014/main" id="{9CE46F74-646C-B922-7216-6DE03231613E}"/>
              </a:ext>
            </a:extLst>
          </p:cNvPr>
          <p:cNvSpPr txBox="1">
            <a:spLocks noChangeArrowheads="1"/>
          </p:cNvSpPr>
          <p:nvPr/>
        </p:nvSpPr>
        <p:spPr bwMode="auto">
          <a:xfrm>
            <a:off x="2566184"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sp>
        <p:nvSpPr>
          <p:cNvPr id="13" name="TextBox 23">
            <a:extLst>
              <a:ext uri="{FF2B5EF4-FFF2-40B4-BE49-F238E27FC236}">
                <a16:creationId xmlns:a16="http://schemas.microsoft.com/office/drawing/2014/main" id="{D0EFEF12-AA76-1B7A-5209-EEA99FE966DE}"/>
              </a:ext>
            </a:extLst>
          </p:cNvPr>
          <p:cNvSpPr txBox="1">
            <a:spLocks noChangeArrowheads="1"/>
          </p:cNvSpPr>
          <p:nvPr/>
        </p:nvSpPr>
        <p:spPr bwMode="auto">
          <a:xfrm>
            <a:off x="5060196" y="4304465"/>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One Zone Infrequent Access</a:t>
            </a:r>
            <a:endPar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5" name="TextBox 23">
            <a:extLst>
              <a:ext uri="{FF2B5EF4-FFF2-40B4-BE49-F238E27FC236}">
                <a16:creationId xmlns:a16="http://schemas.microsoft.com/office/drawing/2014/main" id="{443FCD3C-04F9-E4AC-BE02-4F9AED9BEF54}"/>
              </a:ext>
            </a:extLst>
          </p:cNvPr>
          <p:cNvSpPr txBox="1">
            <a:spLocks noChangeArrowheads="1"/>
          </p:cNvSpPr>
          <p:nvPr/>
        </p:nvSpPr>
        <p:spPr bwMode="auto">
          <a:xfrm>
            <a:off x="3854450" y="430446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One Zone</a:t>
            </a:r>
          </a:p>
        </p:txBody>
      </p:sp>
      <p:sp>
        <p:nvSpPr>
          <p:cNvPr id="16" name="TextBox 23">
            <a:extLst>
              <a:ext uri="{FF2B5EF4-FFF2-40B4-BE49-F238E27FC236}">
                <a16:creationId xmlns:a16="http://schemas.microsoft.com/office/drawing/2014/main" id="{3555B9CC-8D61-08A7-A417-E5EC2EB48342}"/>
              </a:ext>
            </a:extLst>
          </p:cNvPr>
          <p:cNvSpPr txBox="1">
            <a:spLocks noChangeArrowheads="1"/>
          </p:cNvSpPr>
          <p:nvPr/>
        </p:nvSpPr>
        <p:spPr bwMode="auto">
          <a:xfrm>
            <a:off x="3854450"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Standard</a:t>
            </a:r>
          </a:p>
        </p:txBody>
      </p:sp>
      <p:sp>
        <p:nvSpPr>
          <p:cNvPr id="17" name="TextBox 23">
            <a:extLst>
              <a:ext uri="{FF2B5EF4-FFF2-40B4-BE49-F238E27FC236}">
                <a16:creationId xmlns:a16="http://schemas.microsoft.com/office/drawing/2014/main" id="{C4ADCB65-C38A-BCB1-FD29-5D08DD1C3209}"/>
              </a:ext>
            </a:extLst>
          </p:cNvPr>
          <p:cNvSpPr txBox="1">
            <a:spLocks noChangeArrowheads="1"/>
          </p:cNvSpPr>
          <p:nvPr/>
        </p:nvSpPr>
        <p:spPr bwMode="auto">
          <a:xfrm>
            <a:off x="5060196" y="3266692"/>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Standard</a:t>
            </a:r>
            <a:r>
              <a:rPr lang="en-US" sz="1100">
                <a:solidFill>
                  <a:schemeClr val="bg1"/>
                </a:solidFill>
              </a:rPr>
              <a:t>–</a:t>
            </a:r>
            <a:r>
              <a:rPr lang="en-US" sz="1100">
                <a:solidFill>
                  <a:schemeClr val="bg1"/>
                </a:solidFill>
                <a:latin typeface="Arial" panose="020B0604020202020204" pitchFamily="34" charset="0"/>
                <a:cs typeface="Arial" panose="020B0604020202020204" pitchFamily="34" charset="0"/>
              </a:rPr>
              <a:t>Infrequent Access</a:t>
            </a:r>
            <a:endPar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8" name="TextBox 23">
            <a:extLst>
              <a:ext uri="{FF2B5EF4-FFF2-40B4-BE49-F238E27FC236}">
                <a16:creationId xmlns:a16="http://schemas.microsoft.com/office/drawing/2014/main" id="{010620C2-61B2-724B-8666-F05DE12F2C6E}"/>
              </a:ext>
            </a:extLst>
          </p:cNvPr>
          <p:cNvSpPr txBox="1">
            <a:spLocks noChangeArrowheads="1"/>
          </p:cNvSpPr>
          <p:nvPr/>
        </p:nvSpPr>
        <p:spPr bwMode="auto">
          <a:xfrm>
            <a:off x="2566184" y="43044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Intelligent-Tiering</a:t>
            </a:r>
          </a:p>
        </p:txBody>
      </p:sp>
      <p:sp>
        <p:nvSpPr>
          <p:cNvPr id="20" name="TextBox 23">
            <a:extLst>
              <a:ext uri="{FF2B5EF4-FFF2-40B4-BE49-F238E27FC236}">
                <a16:creationId xmlns:a16="http://schemas.microsoft.com/office/drawing/2014/main" id="{84F0DF7E-F650-5981-AC2A-A2C732D78C46}"/>
              </a:ext>
            </a:extLst>
          </p:cNvPr>
          <p:cNvSpPr txBox="1">
            <a:spLocks noChangeArrowheads="1"/>
          </p:cNvSpPr>
          <p:nvPr/>
        </p:nvSpPr>
        <p:spPr bwMode="auto">
          <a:xfrm>
            <a:off x="2414663" y="5377891"/>
            <a:ext cx="14492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Elastic Throughput</a:t>
            </a:r>
          </a:p>
        </p:txBody>
      </p:sp>
      <p:pic>
        <p:nvPicPr>
          <p:cNvPr id="21" name="Graphic 20">
            <a:extLst>
              <a:ext uri="{FF2B5EF4-FFF2-40B4-BE49-F238E27FC236}">
                <a16:creationId xmlns:a16="http://schemas.microsoft.com/office/drawing/2014/main" id="{D832755D-6614-FA2A-CC3A-1628CA901BD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910673" y="4904789"/>
            <a:ext cx="457200" cy="457200"/>
          </a:xfrm>
          <a:prstGeom prst="rect">
            <a:avLst/>
          </a:prstGeom>
        </p:spPr>
      </p:pic>
      <p:pic>
        <p:nvPicPr>
          <p:cNvPr id="22" name="Graphic 21">
            <a:extLst>
              <a:ext uri="{FF2B5EF4-FFF2-40B4-BE49-F238E27FC236}">
                <a16:creationId xmlns:a16="http://schemas.microsoft.com/office/drawing/2014/main" id="{E9063A45-8DD6-8A33-C46E-9552766DFF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16056" y="1182688"/>
            <a:ext cx="762000" cy="762000"/>
          </a:xfrm>
          <a:prstGeom prst="rect">
            <a:avLst/>
          </a:prstGeom>
        </p:spPr>
      </p:pic>
      <p:sp>
        <p:nvSpPr>
          <p:cNvPr id="23" name="TextBox 28">
            <a:extLst>
              <a:ext uri="{FF2B5EF4-FFF2-40B4-BE49-F238E27FC236}">
                <a16:creationId xmlns:a16="http://schemas.microsoft.com/office/drawing/2014/main" id="{97BE62D1-555F-A370-21C5-3CD04B2C9FDE}"/>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p:txBody>
      </p:sp>
      <p:pic>
        <p:nvPicPr>
          <p:cNvPr id="24" name="Graphic 21">
            <a:extLst>
              <a:ext uri="{FF2B5EF4-FFF2-40B4-BE49-F238E27FC236}">
                <a16:creationId xmlns:a16="http://schemas.microsoft.com/office/drawing/2014/main" id="{3AD7C2AE-623F-4B42-7178-22A4B81A541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5">
            <a:extLst>
              <a:ext uri="{FF2B5EF4-FFF2-40B4-BE49-F238E27FC236}">
                <a16:creationId xmlns:a16="http://schemas.microsoft.com/office/drawing/2014/main" id="{F2C8C67B-9C65-B82D-9D30-24612971B830}"/>
              </a:ext>
            </a:extLst>
          </p:cNvPr>
          <p:cNvSpPr txBox="1">
            <a:spLocks noChangeArrowheads="1"/>
          </p:cNvSpPr>
          <p:nvPr/>
        </p:nvSpPr>
        <p:spPr bwMode="auto">
          <a:xfrm>
            <a:off x="6828768" y="1946275"/>
            <a:ext cx="21875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Elastic Disaster Recovery (AWS DRS)</a:t>
            </a:r>
          </a:p>
          <a:p>
            <a:pPr algn="ctr" eaLnBrk="1" hangingPunct="1"/>
            <a:r>
              <a:rPr lang="en-US" altLang="en-US" sz="1000">
                <a:solidFill>
                  <a:schemeClr val="bg1"/>
                </a:solidFill>
                <a:latin typeface="Arial" panose="020B0604020202020204" pitchFamily="34" charset="0"/>
                <a:ea typeface="Amazon Ember" panose="020B0603020204020204" pitchFamily="34" charset="0"/>
                <a:cs typeface="Arial" panose="020B0604020202020204" pitchFamily="34" charset="0"/>
              </a:rPr>
              <a:t>(successor to CloudEndure DR) </a:t>
            </a:r>
          </a:p>
        </p:txBody>
      </p:sp>
    </p:spTree>
    <p:extLst>
      <p:ext uri="{BB962C8B-B14F-4D97-AF65-F5344CB8AC3E}">
        <p14:creationId xmlns:p14="http://schemas.microsoft.com/office/powerpoint/2010/main" val="34744447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chemeClr val="bg1"/>
                </a:solidFill>
                <a:latin typeface="Arial" panose="020B0604020202020204" pitchFamily="34" charset="0"/>
              </a:rPr>
              <a:pPr fontAlgn="base">
                <a:spcBef>
                  <a:spcPct val="0"/>
                </a:spcBef>
                <a:spcAft>
                  <a:spcPct val="0"/>
                </a:spcAft>
              </a:pPr>
              <a:t>155</a:t>
            </a:fld>
            <a:endParaRPr lang="en-US" altLang="en-US" dirty="0">
              <a:solidFill>
                <a:schemeClr val="bg1"/>
              </a:solidFill>
              <a:latin typeface="Arial" panose="020B0604020202020204" pitchFamily="34" charset="0"/>
            </a:endParaRPr>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eaLnBrk="1" hangingPunct="1"/>
            <a:r>
              <a:rPr lang="en-US" altLang="en-US" dirty="0"/>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p:txBody>
          <a:bodyPr/>
          <a:lstStyle/>
          <a:p>
            <a:pPr eaLnBrk="1" hangingPunct="1"/>
            <a:r>
              <a:rPr lang="en-US" altLang="en-US" dirty="0"/>
              <a:t>3/7</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0">
            <a:extLst>
              <a:ext uri="{FF2B5EF4-FFF2-40B4-BE49-F238E27FC236}">
                <a16:creationId xmlns:a16="http://schemas.microsoft.com/office/drawing/2014/main" id="{8F2235C9-F0D9-B0B3-B226-6AA8F331E09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E996BEB0-D2E4-7484-0C7B-F996610C0A7B}"/>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FSx for NetApp ONTAP</a:t>
            </a:r>
          </a:p>
        </p:txBody>
      </p:sp>
      <p:sp>
        <p:nvSpPr>
          <p:cNvPr id="5" name="TextBox 19">
            <a:extLst>
              <a:ext uri="{FF2B5EF4-FFF2-40B4-BE49-F238E27FC236}">
                <a16:creationId xmlns:a16="http://schemas.microsoft.com/office/drawing/2014/main" id="{E0D56E44-13D2-BD2B-9BBC-6D4C3C10691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6" name="Graphic 8">
            <a:extLst>
              <a:ext uri="{FF2B5EF4-FFF2-40B4-BE49-F238E27FC236}">
                <a16:creationId xmlns:a16="http://schemas.microsoft.com/office/drawing/2014/main" id="{E2A8A5D5-FCDF-3ACA-9220-5864B10404C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chemeClr val="bg1"/>
                </a:solidFill>
                <a:latin typeface="Arial" panose="020B0604020202020204" pitchFamily="34" charset="0"/>
              </a:rPr>
              <a:pPr fontAlgn="base">
                <a:spcBef>
                  <a:spcPct val="0"/>
                </a:spcBef>
                <a:spcAft>
                  <a:spcPct val="0"/>
                </a:spcAft>
              </a:pPr>
              <a:t>156</a:t>
            </a:fld>
            <a:endParaRPr lang="en-US" altLang="en-US" dirty="0">
              <a:solidFill>
                <a:schemeClr val="bg1"/>
              </a:solidFill>
              <a:latin typeface="Arial" panose="020B0604020202020204" pitchFamily="34" charset="0"/>
            </a:endParaRPr>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eaLnBrk="1" hangingPunct="1"/>
            <a:r>
              <a:rPr lang="en-US" altLang="en-US" dirty="0"/>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p:txBody>
          <a:bodyPr/>
          <a:lstStyle/>
          <a:p>
            <a:pPr eaLnBrk="1" hangingPunct="1"/>
            <a:r>
              <a:rPr lang="en-US" altLang="en-US" dirty="0"/>
              <a:t>4/7</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157</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28" name="Graphic 27">
            <a:extLst>
              <a:ext uri="{FF2B5EF4-FFF2-40B4-BE49-F238E27FC236}">
                <a16:creationId xmlns:a16="http://schemas.microsoft.com/office/drawing/2014/main" id="{A85AEE7B-2806-2349-B59C-2ECC0FB173B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723683" y="2822575"/>
            <a:ext cx="457200" cy="457200"/>
          </a:xfrm>
          <a:prstGeom prst="rect">
            <a:avLst/>
          </a:prstGeom>
        </p:spPr>
      </p:pic>
      <p:pic>
        <p:nvPicPr>
          <p:cNvPr id="29" name="Graphic 28">
            <a:extLst>
              <a:ext uri="{FF2B5EF4-FFF2-40B4-BE49-F238E27FC236}">
                <a16:creationId xmlns:a16="http://schemas.microsoft.com/office/drawing/2014/main" id="{758B09CA-8BAB-B44A-9696-9008565C4B3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968495" y="4940084"/>
            <a:ext cx="457200" cy="457200"/>
          </a:xfrm>
          <a:prstGeom prst="rect">
            <a:avLst/>
          </a:prstGeom>
        </p:spPr>
      </p:pic>
      <p:pic>
        <p:nvPicPr>
          <p:cNvPr id="30" name="Graphic 29">
            <a:extLst>
              <a:ext uri="{FF2B5EF4-FFF2-40B4-BE49-F238E27FC236}">
                <a16:creationId xmlns:a16="http://schemas.microsoft.com/office/drawing/2014/main" id="{3C5AE7D4-56D1-6742-BB5E-A8128C9FA95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75133" y="2823647"/>
            <a:ext cx="457200" cy="457200"/>
          </a:xfrm>
          <a:prstGeom prst="rect">
            <a:avLst/>
          </a:prstGeom>
        </p:spPr>
      </p:pic>
      <p:pic>
        <p:nvPicPr>
          <p:cNvPr id="31" name="Graphic 30">
            <a:extLst>
              <a:ext uri="{FF2B5EF4-FFF2-40B4-BE49-F238E27FC236}">
                <a16:creationId xmlns:a16="http://schemas.microsoft.com/office/drawing/2014/main" id="{19EF492E-E63B-E94A-ACDC-D4EC95A7ED5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723683" y="4909317"/>
            <a:ext cx="457200" cy="457200"/>
          </a:xfrm>
          <a:prstGeom prst="rect">
            <a:avLst/>
          </a:prstGeom>
        </p:spPr>
      </p:pic>
      <p:pic>
        <p:nvPicPr>
          <p:cNvPr id="32" name="Graphic 31">
            <a:extLst>
              <a:ext uri="{FF2B5EF4-FFF2-40B4-BE49-F238E27FC236}">
                <a16:creationId xmlns:a16="http://schemas.microsoft.com/office/drawing/2014/main" id="{D1F48C41-EB7A-694C-9A98-1DE76DB7DCE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723683" y="3863167"/>
            <a:ext cx="457200" cy="457200"/>
          </a:xfrm>
          <a:prstGeom prst="rect">
            <a:avLst/>
          </a:prstGeom>
        </p:spPr>
      </p:pic>
      <p:pic>
        <p:nvPicPr>
          <p:cNvPr id="33" name="Graphic 32">
            <a:extLst>
              <a:ext uri="{FF2B5EF4-FFF2-40B4-BE49-F238E27FC236}">
                <a16:creationId xmlns:a16="http://schemas.microsoft.com/office/drawing/2014/main" id="{DFE18203-37CA-6643-8792-7637DF7F9B6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968495" y="3857933"/>
            <a:ext cx="457200" cy="4572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628298"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628298"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62829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0" name="Graphic 39">
            <a:extLst>
              <a:ext uri="{FF2B5EF4-FFF2-40B4-BE49-F238E27FC236}">
                <a16:creationId xmlns:a16="http://schemas.microsoft.com/office/drawing/2014/main" id="{6A4C8DBC-1CA8-E248-9F84-4CE7EE7EA47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253602" y="4940084"/>
            <a:ext cx="457200" cy="457200"/>
          </a:xfrm>
          <a:prstGeom prst="rect">
            <a:avLst/>
          </a:prstGeom>
        </p:spPr>
      </p:pic>
      <p:pic>
        <p:nvPicPr>
          <p:cNvPr id="41" name="Graphic 40">
            <a:extLst>
              <a:ext uri="{FF2B5EF4-FFF2-40B4-BE49-F238E27FC236}">
                <a16:creationId xmlns:a16="http://schemas.microsoft.com/office/drawing/2014/main" id="{238C30F3-96AC-5D49-8F86-AC09FDD9288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254207" y="2823647"/>
            <a:ext cx="457200" cy="457200"/>
          </a:xfrm>
          <a:prstGeom prst="rect">
            <a:avLst/>
          </a:prstGeom>
        </p:spPr>
      </p:pic>
      <p:pic>
        <p:nvPicPr>
          <p:cNvPr id="42" name="Graphic 41">
            <a:extLst>
              <a:ext uri="{FF2B5EF4-FFF2-40B4-BE49-F238E27FC236}">
                <a16:creationId xmlns:a16="http://schemas.microsoft.com/office/drawing/2014/main" id="{BD3CB9B8-6EDB-DD4A-85CD-2105A48A870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253602" y="3857933"/>
            <a:ext cx="457200" cy="457200"/>
          </a:xfrm>
          <a:prstGeom prst="rect">
            <a:avLst/>
          </a:prstGeom>
        </p:spPr>
      </p:pic>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4908118"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4865762"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490811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7" name="Graphic 46">
            <a:extLst>
              <a:ext uri="{FF2B5EF4-FFF2-40B4-BE49-F238E27FC236}">
                <a16:creationId xmlns:a16="http://schemas.microsoft.com/office/drawing/2014/main" id="{F5858E14-5175-DC40-A7FB-B6E969E2AC4B}"/>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533281" y="2813924"/>
            <a:ext cx="457200" cy="457200"/>
          </a:xfrm>
          <a:prstGeom prst="rect">
            <a:avLst/>
          </a:prstGeom>
        </p:spPr>
      </p:pic>
      <p:pic>
        <p:nvPicPr>
          <p:cNvPr id="48" name="Graphic 47">
            <a:extLst>
              <a:ext uri="{FF2B5EF4-FFF2-40B4-BE49-F238E27FC236}">
                <a16:creationId xmlns:a16="http://schemas.microsoft.com/office/drawing/2014/main" id="{BA31B0E1-AD47-2B4B-A95C-735AB8993AF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538709" y="3855111"/>
            <a:ext cx="457200" cy="457200"/>
          </a:xfrm>
          <a:prstGeom prst="rect">
            <a:avLst/>
          </a:prstGeom>
        </p:spPr>
      </p:pic>
      <p:pic>
        <p:nvPicPr>
          <p:cNvPr id="49" name="Graphic 48">
            <a:extLst>
              <a:ext uri="{FF2B5EF4-FFF2-40B4-BE49-F238E27FC236}">
                <a16:creationId xmlns:a16="http://schemas.microsoft.com/office/drawing/2014/main" id="{001CEDE1-50B0-724F-93F3-0394D94A781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538709" y="4952105"/>
            <a:ext cx="457200" cy="457200"/>
          </a:xfrm>
          <a:prstGeom prst="rect">
            <a:avLst/>
          </a:prstGeom>
        </p:spPr>
      </p:pic>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196506"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196506"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133539"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53" name="Graphic 52">
            <a:extLst>
              <a:ext uri="{FF2B5EF4-FFF2-40B4-BE49-F238E27FC236}">
                <a16:creationId xmlns:a16="http://schemas.microsoft.com/office/drawing/2014/main" id="{0622FC5C-CF3D-FB4C-9B16-07E1463CAD8B}"/>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9254021" y="2823647"/>
            <a:ext cx="457200" cy="457200"/>
          </a:xfrm>
          <a:prstGeom prst="rect">
            <a:avLst/>
          </a:prstGeom>
        </p:spPr>
      </p:pic>
      <p:pic>
        <p:nvPicPr>
          <p:cNvPr id="54" name="Graphic 53">
            <a:extLst>
              <a:ext uri="{FF2B5EF4-FFF2-40B4-BE49-F238E27FC236}">
                <a16:creationId xmlns:a16="http://schemas.microsoft.com/office/drawing/2014/main" id="{03C08D56-F361-F34D-9850-AA69F38417D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250531" y="3857933"/>
            <a:ext cx="457200" cy="457200"/>
          </a:xfrm>
          <a:prstGeom prst="rect">
            <a:avLst/>
          </a:prstGeom>
        </p:spPr>
      </p:pic>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8628401"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8628595"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2" name="Graphic 1">
            <a:extLst>
              <a:ext uri="{FF2B5EF4-FFF2-40B4-BE49-F238E27FC236}">
                <a16:creationId xmlns:a16="http://schemas.microsoft.com/office/drawing/2014/main" id="{E993FBAC-0A72-5DB9-A012-804C9CAC84E8}"/>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9250531" y="4952105"/>
            <a:ext cx="457200" cy="457200"/>
          </a:xfrm>
          <a:prstGeom prst="rect">
            <a:avLst/>
          </a:prstGeom>
        </p:spPr>
      </p:pic>
      <p:sp>
        <p:nvSpPr>
          <p:cNvPr id="3" name="TextBox 23">
            <a:extLst>
              <a:ext uri="{FF2B5EF4-FFF2-40B4-BE49-F238E27FC236}">
                <a16:creationId xmlns:a16="http://schemas.microsoft.com/office/drawing/2014/main" id="{7F2062DA-B4CE-C084-E1E6-40D4D3730B0D}"/>
              </a:ext>
            </a:extLst>
          </p:cNvPr>
          <p:cNvSpPr txBox="1">
            <a:spLocks noChangeArrowheads="1"/>
          </p:cNvSpPr>
          <p:nvPr/>
        </p:nvSpPr>
        <p:spPr bwMode="auto">
          <a:xfrm>
            <a:off x="8622882" y="5406483"/>
            <a:ext cx="16960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pic>
        <p:nvPicPr>
          <p:cNvPr id="4" name="Graphic 3">
            <a:extLst>
              <a:ext uri="{FF2B5EF4-FFF2-40B4-BE49-F238E27FC236}">
                <a16:creationId xmlns:a16="http://schemas.microsoft.com/office/drawing/2014/main" id="{14548B6D-5405-EE74-AF29-264EE16A9FB9}"/>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7800301" y="3851187"/>
            <a:ext cx="457200" cy="457200"/>
          </a:xfrm>
          <a:prstGeom prst="rect">
            <a:avLst/>
          </a:prstGeom>
        </p:spPr>
      </p:pic>
      <p:sp>
        <p:nvSpPr>
          <p:cNvPr id="5" name="TextBox 23">
            <a:extLst>
              <a:ext uri="{FF2B5EF4-FFF2-40B4-BE49-F238E27FC236}">
                <a16:creationId xmlns:a16="http://schemas.microsoft.com/office/drawing/2014/main" id="{4C190B85-7EC6-72BC-8C2F-7B3B9BD919FE}"/>
              </a:ext>
            </a:extLst>
          </p:cNvPr>
          <p:cNvSpPr txBox="1">
            <a:spLocks noChangeArrowheads="1"/>
          </p:cNvSpPr>
          <p:nvPr/>
        </p:nvSpPr>
        <p:spPr bwMode="auto">
          <a:xfrm>
            <a:off x="7408978" y="4314636"/>
            <a:ext cx="12325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6" name="Graphic 5">
            <a:extLst>
              <a:ext uri="{FF2B5EF4-FFF2-40B4-BE49-F238E27FC236}">
                <a16:creationId xmlns:a16="http://schemas.microsoft.com/office/drawing/2014/main" id="{E74772F2-2351-2B32-2EF1-13F528F99B51}"/>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7814947" y="4952105"/>
            <a:ext cx="457200" cy="457200"/>
          </a:xfrm>
          <a:prstGeom prst="rect">
            <a:avLst/>
          </a:prstGeom>
        </p:spPr>
      </p:pic>
      <p:sp>
        <p:nvSpPr>
          <p:cNvPr id="7" name="TextBox 23">
            <a:extLst>
              <a:ext uri="{FF2B5EF4-FFF2-40B4-BE49-F238E27FC236}">
                <a16:creationId xmlns:a16="http://schemas.microsoft.com/office/drawing/2014/main" id="{5AF7718D-EFE2-547E-1570-D9284CE5C3A5}"/>
              </a:ext>
            </a:extLst>
          </p:cNvPr>
          <p:cNvSpPr txBox="1">
            <a:spLocks noChangeArrowheads="1"/>
          </p:cNvSpPr>
          <p:nvPr/>
        </p:nvSpPr>
        <p:spPr bwMode="auto">
          <a:xfrm>
            <a:off x="7424880" y="5406483"/>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8" name="Graphic 7">
            <a:extLst>
              <a:ext uri="{FF2B5EF4-FFF2-40B4-BE49-F238E27FC236}">
                <a16:creationId xmlns:a16="http://schemas.microsoft.com/office/drawing/2014/main" id="{83CEDE76-E41C-408B-AD4E-E4AE12D768C8}"/>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7810204" y="2822798"/>
            <a:ext cx="457200" cy="457200"/>
          </a:xfrm>
          <a:prstGeom prst="rect">
            <a:avLst/>
          </a:prstGeom>
        </p:spPr>
      </p:pic>
      <p:sp>
        <p:nvSpPr>
          <p:cNvPr id="9" name="TextBox 23">
            <a:extLst>
              <a:ext uri="{FF2B5EF4-FFF2-40B4-BE49-F238E27FC236}">
                <a16:creationId xmlns:a16="http://schemas.microsoft.com/office/drawing/2014/main" id="{2614899B-3726-FC64-9567-48DF281C831B}"/>
              </a:ext>
            </a:extLst>
          </p:cNvPr>
          <p:cNvSpPr txBox="1">
            <a:spLocks noChangeArrowheads="1"/>
          </p:cNvSpPr>
          <p:nvPr/>
        </p:nvSpPr>
        <p:spPr bwMode="auto">
          <a:xfrm>
            <a:off x="7418750" y="3277176"/>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18" name="Graphic 17">
            <a:extLst>
              <a:ext uri="{FF2B5EF4-FFF2-40B4-BE49-F238E27FC236}">
                <a16:creationId xmlns:a16="http://schemas.microsoft.com/office/drawing/2014/main" id="{4116B1FE-296C-B678-675B-FEF3198056E1}"/>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10866136" y="2823647"/>
            <a:ext cx="457200" cy="457200"/>
          </a:xfrm>
          <a:prstGeom prst="rect">
            <a:avLst/>
          </a:prstGeom>
        </p:spPr>
      </p:pic>
      <p:sp>
        <p:nvSpPr>
          <p:cNvPr id="19" name="TextBox 23">
            <a:extLst>
              <a:ext uri="{FF2B5EF4-FFF2-40B4-BE49-F238E27FC236}">
                <a16:creationId xmlns:a16="http://schemas.microsoft.com/office/drawing/2014/main" id="{3B915F69-42DB-E4C1-E7A8-C7841613FCF3}"/>
              </a:ext>
            </a:extLst>
          </p:cNvPr>
          <p:cNvSpPr txBox="1">
            <a:spLocks noChangeArrowheads="1"/>
          </p:cNvSpPr>
          <p:nvPr/>
        </p:nvSpPr>
        <p:spPr bwMode="auto">
          <a:xfrm>
            <a:off x="10246724"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spTree>
    <p:extLst>
      <p:ext uri="{BB962C8B-B14F-4D97-AF65-F5344CB8AC3E}">
        <p14:creationId xmlns:p14="http://schemas.microsoft.com/office/powerpoint/2010/main" val="8430035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158</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6/7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4101616C-1788-9247-B1E2-CCF3D60EC57A}"/>
              </a:ext>
            </a:extLst>
          </p:cNvPr>
          <p:cNvSpPr txBox="1">
            <a:spLocks noChangeArrowheads="1"/>
          </p:cNvSpPr>
          <p:nvPr/>
        </p:nvSpPr>
        <p:spPr bwMode="auto">
          <a:xfrm>
            <a:off x="3155455"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562D57A2-CA3D-F44D-83C7-65747B909A0C}"/>
              </a:ext>
            </a:extLst>
          </p:cNvPr>
          <p:cNvSpPr txBox="1">
            <a:spLocks noChangeArrowheads="1"/>
          </p:cNvSpPr>
          <p:nvPr/>
        </p:nvSpPr>
        <p:spPr bwMode="auto">
          <a:xfrm>
            <a:off x="2396744" y="5605723"/>
            <a:ext cx="96470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EB3DBFEE-3051-F44F-8149-413C63FCF221}"/>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BB1402BC-7882-1243-885A-7A6B3465DD0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3815090"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60">
            <a:extLst>
              <a:ext uri="{FF2B5EF4-FFF2-40B4-BE49-F238E27FC236}">
                <a16:creationId xmlns:a16="http://schemas.microsoft.com/office/drawing/2014/main" id="{B83BAEDF-8451-B741-873E-512DB186E561}"/>
              </a:ext>
            </a:extLst>
          </p:cNvPr>
          <p:cNvSpPr txBox="1">
            <a:spLocks noChangeArrowheads="1"/>
          </p:cNvSpPr>
          <p:nvPr/>
        </p:nvSpPr>
        <p:spPr bwMode="auto">
          <a:xfrm>
            <a:off x="6658936" y="3265488"/>
            <a:ext cx="17909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59">
            <a:extLst>
              <a:ext uri="{FF2B5EF4-FFF2-40B4-BE49-F238E27FC236}">
                <a16:creationId xmlns:a16="http://schemas.microsoft.com/office/drawing/2014/main" id="{582E6DFE-6053-2C4E-9FA0-0A57C43C8845}"/>
              </a:ext>
            </a:extLst>
          </p:cNvPr>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sp>
        <p:nvSpPr>
          <p:cNvPr id="52" name="TextBox 59">
            <a:extLst>
              <a:ext uri="{FF2B5EF4-FFF2-40B4-BE49-F238E27FC236}">
                <a16:creationId xmlns:a16="http://schemas.microsoft.com/office/drawing/2014/main" id="{4FD0C119-0C68-6B45-BE24-8F21BB65ED4F}"/>
              </a:ext>
            </a:extLst>
          </p:cNvPr>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53" name="Graphic 65">
            <a:extLst>
              <a:ext uri="{FF2B5EF4-FFF2-40B4-BE49-F238E27FC236}">
                <a16:creationId xmlns:a16="http://schemas.microsoft.com/office/drawing/2014/main" id="{713BEF63-ACE1-8A43-8051-10C4B0D7E75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962034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65">
            <a:extLst>
              <a:ext uri="{FF2B5EF4-FFF2-40B4-BE49-F238E27FC236}">
                <a16:creationId xmlns:a16="http://schemas.microsoft.com/office/drawing/2014/main" id="{48B0DD30-BA95-3945-A21F-F3FF312D3BF5}"/>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10782031"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2">
            <a:extLst>
              <a:ext uri="{FF2B5EF4-FFF2-40B4-BE49-F238E27FC236}">
                <a16:creationId xmlns:a16="http://schemas.microsoft.com/office/drawing/2014/main" id="{F95A2A95-75C7-827A-2609-689402862B99}"/>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144112"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50">
            <a:extLst>
              <a:ext uri="{FF2B5EF4-FFF2-40B4-BE49-F238E27FC236}">
                <a16:creationId xmlns:a16="http://schemas.microsoft.com/office/drawing/2014/main" id="{0747CF46-AE9B-5C7E-FF58-CBFC275A78C2}"/>
              </a:ext>
            </a:extLst>
          </p:cNvPr>
          <p:cNvSpPr txBox="1">
            <a:spLocks noChangeArrowheads="1"/>
          </p:cNvSpPr>
          <p:nvPr/>
        </p:nvSpPr>
        <p:spPr bwMode="auto">
          <a:xfrm>
            <a:off x="5864146" y="5599373"/>
            <a:ext cx="98758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4" name="Graphic 22">
            <a:extLst>
              <a:ext uri="{FF2B5EF4-FFF2-40B4-BE49-F238E27FC236}">
                <a16:creationId xmlns:a16="http://schemas.microsoft.com/office/drawing/2014/main" id="{0D8B51A9-CC6D-9721-17A8-F128F2F5482C}"/>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7326994"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0">
            <a:extLst>
              <a:ext uri="{FF2B5EF4-FFF2-40B4-BE49-F238E27FC236}">
                <a16:creationId xmlns:a16="http://schemas.microsoft.com/office/drawing/2014/main" id="{AED6E938-DEF7-2432-EBBF-6FCA9B6A3F8A}"/>
              </a:ext>
            </a:extLst>
          </p:cNvPr>
          <p:cNvSpPr txBox="1">
            <a:spLocks noChangeArrowheads="1"/>
          </p:cNvSpPr>
          <p:nvPr/>
        </p:nvSpPr>
        <p:spPr bwMode="auto">
          <a:xfrm>
            <a:off x="6960358" y="5599373"/>
            <a:ext cx="11904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6" name="Graphic 22">
            <a:extLst>
              <a:ext uri="{FF2B5EF4-FFF2-40B4-BE49-F238E27FC236}">
                <a16:creationId xmlns:a16="http://schemas.microsoft.com/office/drawing/2014/main" id="{A09AF2DF-23C7-416E-93CE-615665FED958}"/>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84674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a:extLst>
              <a:ext uri="{FF2B5EF4-FFF2-40B4-BE49-F238E27FC236}">
                <a16:creationId xmlns:a16="http://schemas.microsoft.com/office/drawing/2014/main" id="{29C4552E-49FC-E80E-E301-EFBD0E8D949D}"/>
              </a:ext>
            </a:extLst>
          </p:cNvPr>
          <p:cNvSpPr txBox="1">
            <a:spLocks noChangeArrowheads="1"/>
          </p:cNvSpPr>
          <p:nvPr/>
        </p:nvSpPr>
        <p:spPr bwMode="auto">
          <a:xfrm>
            <a:off x="8100841" y="5599373"/>
            <a:ext cx="11904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sp>
        <p:nvSpPr>
          <p:cNvPr id="8" name="TextBox 20">
            <a:extLst>
              <a:ext uri="{FF2B5EF4-FFF2-40B4-BE49-F238E27FC236}">
                <a16:creationId xmlns:a16="http://schemas.microsoft.com/office/drawing/2014/main" id="{1A46E90D-FBB8-94BE-EAD8-2ED512303981}"/>
              </a:ext>
            </a:extLst>
          </p:cNvPr>
          <p:cNvSpPr txBox="1">
            <a:spLocks noChangeArrowheads="1"/>
          </p:cNvSpPr>
          <p:nvPr/>
        </p:nvSpPr>
        <p:spPr bwMode="auto">
          <a:xfrm>
            <a:off x="4544731" y="5607324"/>
            <a:ext cx="13510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 name="Graphic 31">
            <a:extLst>
              <a:ext uri="{FF2B5EF4-FFF2-40B4-BE49-F238E27FC236}">
                <a16:creationId xmlns:a16="http://schemas.microsoft.com/office/drawing/2014/main" id="{0A52AFEB-08F0-CF3C-0B1A-2115B2D43711}"/>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4982429"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159</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7/7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Box 23">
            <a:extLst>
              <a:ext uri="{FF2B5EF4-FFF2-40B4-BE49-F238E27FC236}">
                <a16:creationId xmlns:a16="http://schemas.microsoft.com/office/drawing/2014/main" id="{7A1D8D4D-F329-1746-B2E4-35EC34876072}"/>
              </a:ext>
            </a:extLst>
          </p:cNvPr>
          <p:cNvSpPr txBox="1">
            <a:spLocks noChangeArrowheads="1"/>
          </p:cNvSpPr>
          <p:nvPr/>
        </p:nvSpPr>
        <p:spPr bwMode="auto">
          <a:xfrm>
            <a:off x="4562619"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sp>
        <p:nvSpPr>
          <p:cNvPr id="33" name="TextBox 24">
            <a:extLst>
              <a:ext uri="{FF2B5EF4-FFF2-40B4-BE49-F238E27FC236}">
                <a16:creationId xmlns:a16="http://schemas.microsoft.com/office/drawing/2014/main" id="{97E0124A-A518-D442-A98A-6924286C22D2}"/>
              </a:ext>
            </a:extLst>
          </p:cNvPr>
          <p:cNvSpPr txBox="1">
            <a:spLocks noChangeArrowheads="1"/>
          </p:cNvSpPr>
          <p:nvPr/>
        </p:nvSpPr>
        <p:spPr bwMode="auto">
          <a:xfrm>
            <a:off x="5542106"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pic>
        <p:nvPicPr>
          <p:cNvPr id="34" name="Graphic 37">
            <a:extLst>
              <a:ext uri="{FF2B5EF4-FFF2-40B4-BE49-F238E27FC236}">
                <a16:creationId xmlns:a16="http://schemas.microsoft.com/office/drawing/2014/main" id="{10AC6A03-A6D5-FE49-8FF3-0D8E259189E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1834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9">
            <a:extLst>
              <a:ext uri="{FF2B5EF4-FFF2-40B4-BE49-F238E27FC236}">
                <a16:creationId xmlns:a16="http://schemas.microsoft.com/office/drawing/2014/main" id="{9BC3BBC7-CE1C-D049-AEDA-2D0FB09921D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85789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a:extLst>
              <a:ext uri="{FF2B5EF4-FFF2-40B4-BE49-F238E27FC236}">
                <a16:creationId xmlns:a16="http://schemas.microsoft.com/office/drawing/2014/main" id="{F0BB5EC0-4602-4E15-6499-8D519EC07C84}"/>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3" name="Graphic 2">
            <a:extLst>
              <a:ext uri="{FF2B5EF4-FFF2-40B4-BE49-F238E27FC236}">
                <a16:creationId xmlns:a16="http://schemas.microsoft.com/office/drawing/2014/main" id="{84AF21C6-4A7F-4B34-C587-2ED1CBEB455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9225" y="1189052"/>
            <a:ext cx="762000" cy="762000"/>
          </a:xfrm>
          <a:prstGeom prst="rect">
            <a:avLst/>
          </a:prstGeom>
        </p:spPr>
      </p:pic>
      <p:sp>
        <p:nvSpPr>
          <p:cNvPr id="4" name="TextBox 17">
            <a:extLst>
              <a:ext uri="{FF2B5EF4-FFF2-40B4-BE49-F238E27FC236}">
                <a16:creationId xmlns:a16="http://schemas.microsoft.com/office/drawing/2014/main" id="{0EA238C0-6742-EEDF-9B36-6899E20A4130}"/>
              </a:ext>
            </a:extLst>
          </p:cNvPr>
          <p:cNvSpPr txBox="1">
            <a:spLocks noChangeArrowheads="1"/>
          </p:cNvSpPr>
          <p:nvPr/>
        </p:nvSpPr>
        <p:spPr bwMode="auto">
          <a:xfrm>
            <a:off x="7159533" y="3279775"/>
            <a:ext cx="15170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 name="Graphic 7">
            <a:extLst>
              <a:ext uri="{FF2B5EF4-FFF2-40B4-BE49-F238E27FC236}">
                <a16:creationId xmlns:a16="http://schemas.microsoft.com/office/drawing/2014/main" id="{566AEB23-C408-358A-3C3E-5913073444F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a:extLst>
              <a:ext uri="{FF2B5EF4-FFF2-40B4-BE49-F238E27FC236}">
                <a16:creationId xmlns:a16="http://schemas.microsoft.com/office/drawing/2014/main" id="{6D1ADE6B-8F94-9021-6897-36C13187EE5F}"/>
              </a:ext>
            </a:extLst>
          </p:cNvPr>
          <p:cNvSpPr txBox="1">
            <a:spLocks noChangeArrowheads="1"/>
          </p:cNvSpPr>
          <p:nvPr/>
        </p:nvSpPr>
        <p:spPr bwMode="auto">
          <a:xfrm>
            <a:off x="7315434" y="4305493"/>
            <a:ext cx="1205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7" name="Graphic 7">
            <a:extLst>
              <a:ext uri="{FF2B5EF4-FFF2-40B4-BE49-F238E27FC236}">
                <a16:creationId xmlns:a16="http://schemas.microsoft.com/office/drawing/2014/main" id="{4ADD86FC-D86A-1C36-D6AB-5AEB9EAFBEB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681913" y="38673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a:extLst>
              <a:ext uri="{FF2B5EF4-FFF2-40B4-BE49-F238E27FC236}">
                <a16:creationId xmlns:a16="http://schemas.microsoft.com/office/drawing/2014/main" id="{D7A949F7-D51C-0B5D-26A1-5AB43E5452D7}"/>
              </a:ext>
            </a:extLst>
          </p:cNvPr>
          <p:cNvSpPr txBox="1">
            <a:spLocks noChangeArrowheads="1"/>
          </p:cNvSpPr>
          <p:nvPr/>
        </p:nvSpPr>
        <p:spPr bwMode="auto">
          <a:xfrm>
            <a:off x="7201633" y="5331212"/>
            <a:ext cx="14161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pic>
        <p:nvPicPr>
          <p:cNvPr id="9" name="Graphic 7">
            <a:extLst>
              <a:ext uri="{FF2B5EF4-FFF2-40B4-BE49-F238E27FC236}">
                <a16:creationId xmlns:a16="http://schemas.microsoft.com/office/drawing/2014/main" id="{98C30D40-31E5-0B50-CCD2-A9F99998422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681913" y="48930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271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chemeClr val="bg1"/>
                </a:solidFill>
                <a:latin typeface="Arial" panose="020B0604020202020204" pitchFamily="34" charset="0"/>
              </a:rPr>
              <a:pPr fontAlgn="base">
                <a:spcBef>
                  <a:spcPct val="0"/>
                </a:spcBef>
                <a:spcAft>
                  <a:spcPct val="0"/>
                </a:spcAft>
              </a:pPr>
              <a:t>16</a:t>
            </a:fld>
            <a:endParaRPr lang="en-US" altLang="en-US" dirty="0">
              <a:solidFill>
                <a:schemeClr val="bg1"/>
              </a:solidFill>
              <a:latin typeface="Arial" panose="020B0604020202020204" pitchFamily="34" charset="0"/>
            </a:endParaRPr>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4294967295"/>
          </p:nvPr>
        </p:nvSpPr>
        <p:spPr>
          <a:xfrm>
            <a:off x="240940" y="2273300"/>
            <a:ext cx="5588360"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only when used in presentations. To preserve icon integrity, be sure to hold down Shift while resizing.</a:t>
            </a:r>
          </a:p>
          <a:p>
            <a:pPr eaLnBrk="1" hangingPunct="1"/>
            <a:endParaRPr lang="en-US" altLang="en-US" sz="1800" dirty="0"/>
          </a:p>
          <a:p>
            <a:pPr eaLnBrk="1" hangingPunct="1"/>
            <a:endParaRPr lang="en-US" altLang="en-US" sz="1800" dirty="0"/>
          </a:p>
          <a:p>
            <a:pPr eaLnBrk="1" hangingPunct="1"/>
            <a:endParaRPr lang="en-US" altLang="en-US" sz="1800" dirty="0"/>
          </a:p>
          <a:p>
            <a:pPr eaLnBrk="1" hangingPunct="1"/>
            <a:endParaRPr lang="en-US" altLang="en-US" sz="1800" dirty="0"/>
          </a:p>
          <a:p>
            <a:pPr eaLnBrk="1" hangingPunct="1"/>
            <a:r>
              <a:rPr lang="en-US" altLang="en-US" sz="1800" dirty="0"/>
              <a:t>For diagrams, use icons at their predefined size and do not resize.</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4294967295"/>
          </p:nvPr>
        </p:nvSpPr>
        <p:spPr>
          <a:xfrm>
            <a:off x="240941" y="1149350"/>
            <a:ext cx="11454670" cy="1147763"/>
          </a:xfrm>
        </p:spPr>
        <p:txBody>
          <a:bodyPr>
            <a:normAutofit/>
          </a:bodyPr>
          <a:lstStyle/>
          <a:p>
            <a:r>
              <a:rPr lang="en-US" sz="1800"/>
              <a:t>Architecture service icons are designed to be used on both light and dark backgrounds. Please use the appropriate resource icons for the background type. You can find the correct icons in the assets package download or in the PowerPoint presentation.</a:t>
            </a:r>
            <a:endParaRPr lang="en-US" altLang="en-US" sz="1800" dirty="0"/>
          </a:p>
        </p:txBody>
      </p:sp>
      <p:sp>
        <p:nvSpPr>
          <p:cNvPr id="36" name="Rectangle 35">
            <a:extLst>
              <a:ext uri="{FF2B5EF4-FFF2-40B4-BE49-F238E27FC236}">
                <a16:creationId xmlns:a16="http://schemas.microsoft.com/office/drawing/2014/main" id="{3B272533-E5AC-6B4C-833B-C6A12B9AA27C}"/>
              </a:ext>
            </a:extLst>
          </p:cNvPr>
          <p:cNvSpPr/>
          <p:nvPr/>
        </p:nvSpPr>
        <p:spPr>
          <a:xfrm>
            <a:off x="6286500" y="2224088"/>
            <a:ext cx="3670300" cy="1913100"/>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Rectangle 36">
            <a:extLst>
              <a:ext uri="{FF2B5EF4-FFF2-40B4-BE49-F238E27FC236}">
                <a16:creationId xmlns:a16="http://schemas.microsoft.com/office/drawing/2014/main" id="{F14899A8-D7F4-C54B-BF78-DC05E8746CB3}"/>
              </a:ext>
            </a:extLst>
          </p:cNvPr>
          <p:cNvSpPr/>
          <p:nvPr/>
        </p:nvSpPr>
        <p:spPr>
          <a:xfrm>
            <a:off x="6286500" y="4318416"/>
            <a:ext cx="3670300" cy="1390234"/>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8" name="TextBox 37">
            <a:extLst>
              <a:ext uri="{FF2B5EF4-FFF2-40B4-BE49-F238E27FC236}">
                <a16:creationId xmlns:a16="http://schemas.microsoft.com/office/drawing/2014/main" id="{65E5FDA0-1F1F-1C44-86EC-26528E83089A}"/>
              </a:ext>
            </a:extLst>
          </p:cNvPr>
          <p:cNvSpPr txBox="1"/>
          <p:nvPr/>
        </p:nvSpPr>
        <p:spPr>
          <a:xfrm>
            <a:off x="6400800" y="2447781"/>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39" name="TextBox 38">
            <a:extLst>
              <a:ext uri="{FF2B5EF4-FFF2-40B4-BE49-F238E27FC236}">
                <a16:creationId xmlns:a16="http://schemas.microsoft.com/office/drawing/2014/main" id="{60BCAA95-70A5-4E4E-9746-21E204249D8B}"/>
              </a:ext>
            </a:extLst>
          </p:cNvPr>
          <p:cNvSpPr txBox="1"/>
          <p:nvPr/>
        </p:nvSpPr>
        <p:spPr>
          <a:xfrm>
            <a:off x="6400800" y="4390881"/>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40" name="Rectangle 39">
            <a:extLst>
              <a:ext uri="{FF2B5EF4-FFF2-40B4-BE49-F238E27FC236}">
                <a16:creationId xmlns:a16="http://schemas.microsoft.com/office/drawing/2014/main" id="{0D086C16-3885-A843-AE9E-6D4AEC9B2EB5}"/>
              </a:ext>
            </a:extLst>
          </p:cNvPr>
          <p:cNvSpPr/>
          <p:nvPr/>
        </p:nvSpPr>
        <p:spPr>
          <a:xfrm>
            <a:off x="6286500" y="2224316"/>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1" name="Rectangle 40">
            <a:extLst>
              <a:ext uri="{FF2B5EF4-FFF2-40B4-BE49-F238E27FC236}">
                <a16:creationId xmlns:a16="http://schemas.microsoft.com/office/drawing/2014/main" id="{CF4342F1-FE8F-1D48-A674-FB0B19C27654}"/>
              </a:ext>
            </a:extLst>
          </p:cNvPr>
          <p:cNvSpPr/>
          <p:nvPr/>
        </p:nvSpPr>
        <p:spPr>
          <a:xfrm>
            <a:off x="6286500" y="4218508"/>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TextBox 41">
            <a:extLst>
              <a:ext uri="{FF2B5EF4-FFF2-40B4-BE49-F238E27FC236}">
                <a16:creationId xmlns:a16="http://schemas.microsoft.com/office/drawing/2014/main" id="{690369FA-3092-5547-9120-641A3B9330E6}"/>
              </a:ext>
            </a:extLst>
          </p:cNvPr>
          <p:cNvSpPr txBox="1"/>
          <p:nvPr/>
        </p:nvSpPr>
        <p:spPr>
          <a:xfrm>
            <a:off x="6395734" y="2802795"/>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icons at their predefined size, color and format in diagrams.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Scale icons as needed for use in presentations.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down Shift while resizing.</a:t>
            </a:r>
          </a:p>
        </p:txBody>
      </p:sp>
      <p:sp>
        <p:nvSpPr>
          <p:cNvPr id="43" name="TextBox 42">
            <a:extLst>
              <a:ext uri="{FF2B5EF4-FFF2-40B4-BE49-F238E27FC236}">
                <a16:creationId xmlns:a16="http://schemas.microsoft.com/office/drawing/2014/main" id="{4AE0F103-6C84-984C-AE1A-B0F0EC8D087B}"/>
              </a:ext>
            </a:extLst>
          </p:cNvPr>
          <p:cNvSpPr txBox="1"/>
          <p:nvPr/>
        </p:nvSpPr>
        <p:spPr>
          <a:xfrm>
            <a:off x="6395734" y="4788758"/>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Crop service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Flip or rotate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icon shapes.</a:t>
            </a:r>
          </a:p>
        </p:txBody>
      </p:sp>
      <p:grpSp>
        <p:nvGrpSpPr>
          <p:cNvPr id="33" name="Group 32">
            <a:extLst>
              <a:ext uri="{FF2B5EF4-FFF2-40B4-BE49-F238E27FC236}">
                <a16:creationId xmlns:a16="http://schemas.microsoft.com/office/drawing/2014/main" id="{780E2F9F-A732-2245-804A-0DD11C30D233}"/>
              </a:ext>
            </a:extLst>
          </p:cNvPr>
          <p:cNvGrpSpPr/>
          <p:nvPr/>
        </p:nvGrpSpPr>
        <p:grpSpPr>
          <a:xfrm>
            <a:off x="2095057" y="3556933"/>
            <a:ext cx="1604518" cy="1601157"/>
            <a:chOff x="19800" y="3622413"/>
            <a:chExt cx="1825908" cy="1822083"/>
          </a:xfrm>
        </p:grpSpPr>
        <p:pic>
          <p:nvPicPr>
            <p:cNvPr id="34" name="Picture 33">
              <a:extLst>
                <a:ext uri="{FF2B5EF4-FFF2-40B4-BE49-F238E27FC236}">
                  <a16:creationId xmlns:a16="http://schemas.microsoft.com/office/drawing/2014/main" id="{4D16A303-23D1-0C4D-BE42-2083CD8F21DF}"/>
                </a:ext>
              </a:extLst>
            </p:cNvPr>
            <p:cNvPicPr>
              <a:picLocks noChangeAspect="1"/>
            </p:cNvPicPr>
            <p:nvPr/>
          </p:nvPicPr>
          <p:blipFill>
            <a:blip r:embed="rId2"/>
            <a:stretch>
              <a:fillRect/>
            </a:stretch>
          </p:blipFill>
          <p:spPr>
            <a:xfrm>
              <a:off x="19800" y="3622413"/>
              <a:ext cx="1580140" cy="1515498"/>
            </a:xfrm>
            <a:prstGeom prst="rect">
              <a:avLst/>
            </a:prstGeom>
          </p:spPr>
        </p:pic>
        <p:grpSp>
          <p:nvGrpSpPr>
            <p:cNvPr id="35" name="Group 34">
              <a:extLst>
                <a:ext uri="{FF2B5EF4-FFF2-40B4-BE49-F238E27FC236}">
                  <a16:creationId xmlns:a16="http://schemas.microsoft.com/office/drawing/2014/main" id="{ADFA5C82-6E8B-A340-9560-51F7245F8CC3}"/>
                </a:ext>
              </a:extLst>
            </p:cNvPr>
            <p:cNvGrpSpPr/>
            <p:nvPr/>
          </p:nvGrpSpPr>
          <p:grpSpPr>
            <a:xfrm>
              <a:off x="1109108" y="4711019"/>
              <a:ext cx="736600" cy="733477"/>
              <a:chOff x="1109108" y="4711019"/>
              <a:chExt cx="736600" cy="733477"/>
            </a:xfrm>
          </p:grpSpPr>
          <p:sp>
            <p:nvSpPr>
              <p:cNvPr id="44" name="Rectangle 43">
                <a:extLst>
                  <a:ext uri="{FF2B5EF4-FFF2-40B4-BE49-F238E27FC236}">
                    <a16:creationId xmlns:a16="http://schemas.microsoft.com/office/drawing/2014/main" id="{F2E9715A-0FC8-F445-8A6E-7B5CF2466A35}"/>
                  </a:ext>
                </a:extLst>
              </p:cNvPr>
              <p:cNvSpPr/>
              <p:nvPr/>
            </p:nvSpPr>
            <p:spPr>
              <a:xfrm>
                <a:off x="1109108"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cxnSp>
            <p:nvCxnSpPr>
              <p:cNvPr id="45" name="Straight Arrow Connector 44">
                <a:extLst>
                  <a:ext uri="{FF2B5EF4-FFF2-40B4-BE49-F238E27FC236}">
                    <a16:creationId xmlns:a16="http://schemas.microsoft.com/office/drawing/2014/main" id="{EE17ACF8-772B-4547-8E4A-10D756AA28BF}"/>
                  </a:ext>
                </a:extLst>
              </p:cNvPr>
              <p:cNvCxnSpPr>
                <a:cxnSpLocks/>
              </p:cNvCxnSpPr>
              <p:nvPr/>
            </p:nvCxnSpPr>
            <p:spPr>
              <a:xfrm>
                <a:off x="1432051"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C403C4-C05F-8D43-A948-4F212928F637}"/>
                  </a:ext>
                </a:extLst>
              </p:cNvPr>
              <p:cNvCxnSpPr>
                <a:cxnSpLocks/>
              </p:cNvCxnSpPr>
              <p:nvPr/>
            </p:nvCxnSpPr>
            <p:spPr>
              <a:xfrm rot="5400000">
                <a:off x="1043794"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396304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chemeClr val="bg1"/>
                </a:solidFill>
                <a:latin typeface="Arial" panose="020B0604020202020204" pitchFamily="34" charset="0"/>
              </a:rPr>
              <a:pPr fontAlgn="base">
                <a:spcBef>
                  <a:spcPct val="0"/>
                </a:spcBef>
                <a:spcAft>
                  <a:spcPct val="0"/>
                </a:spcAft>
              </a:pPr>
              <a:t>160</a:t>
            </a:fld>
            <a:endParaRPr lang="en-US" altLang="en-US" dirty="0">
              <a:solidFill>
                <a:schemeClr val="bg1"/>
              </a:solidFill>
              <a:latin typeface="Arial" panose="020B0604020202020204" pitchFamily="34" charset="0"/>
            </a:endParaRPr>
          </a:p>
        </p:txBody>
      </p:sp>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p:txBody>
          <a:bodyPr/>
          <a:lstStyle/>
          <a:p>
            <a:pPr eaLnBrk="1" hangingPunct="1"/>
            <a:r>
              <a:rPr lang="en-US" altLang="en-US" dirty="0"/>
              <a:t>VR &amp; AR</a:t>
            </a: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9638061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chemeClr val="bg1"/>
                </a:solidFill>
                <a:latin typeface="Arial" panose="020B0604020202020204" pitchFamily="34" charset="0"/>
              </a:rPr>
              <a:pPr fontAlgn="base">
                <a:spcBef>
                  <a:spcPct val="0"/>
                </a:spcBef>
                <a:spcAft>
                  <a:spcPct val="0"/>
                </a:spcAft>
              </a:pPr>
              <a:t>161</a:t>
            </a:fld>
            <a:endParaRPr lang="en-US" altLang="en-US" dirty="0">
              <a:solidFill>
                <a:schemeClr val="bg1"/>
              </a:solidFill>
              <a:latin typeface="Arial" panose="020B0604020202020204" pitchFamily="34" charset="0"/>
            </a:endParaRPr>
          </a:p>
        </p:txBody>
      </p:sp>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p:txBody>
          <a:bodyPr/>
          <a:lstStyle/>
          <a:p>
            <a:pPr eaLnBrk="1" hangingPunct="1"/>
            <a:r>
              <a:rPr lang="en-US" altLang="en-US" dirty="0"/>
              <a:t>VR &amp; AR</a:t>
            </a: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397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dirty="0">
              <a:solidFill>
                <a:schemeClr val="bg1"/>
              </a:solidFill>
              <a:latin typeface="Arial" panose="020B0604020202020204" pitchFamily="34" charset="0"/>
            </a:endParaRP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2" name="Content Placeholder 1">
            <a:extLst>
              <a:ext uri="{FF2B5EF4-FFF2-40B4-BE49-F238E27FC236}">
                <a16:creationId xmlns:a16="http://schemas.microsoft.com/office/drawing/2014/main" id="{0A41B7D0-B918-DB40-B47C-2F8A89243CDD}"/>
              </a:ext>
            </a:extLst>
          </p:cNvPr>
          <p:cNvSpPr>
            <a:spLocks noGrp="1"/>
          </p:cNvSpPr>
          <p:nvPr>
            <p:ph sz="half" idx="12"/>
          </p:nvPr>
        </p:nvSpPr>
        <p:spPr/>
        <p:txBody>
          <a:bodyPr/>
          <a:lstStyle/>
          <a:p>
            <a:r>
              <a:rPr lang="en-US" altLang="en-US" dirty="0"/>
              <a:t>Use arrows or lines to connect parts of a diagram or to show a workflow. </a:t>
            </a:r>
          </a:p>
        </p:txBody>
      </p:sp>
      <p:grpSp>
        <p:nvGrpSpPr>
          <p:cNvPr id="30" name="Group 29">
            <a:extLst>
              <a:ext uri="{FF2B5EF4-FFF2-40B4-BE49-F238E27FC236}">
                <a16:creationId xmlns:a16="http://schemas.microsoft.com/office/drawing/2014/main" id="{CB23F55C-1BBA-F245-B72F-602FDE90F7B2}"/>
              </a:ext>
            </a:extLst>
          </p:cNvPr>
          <p:cNvGrpSpPr/>
          <p:nvPr/>
        </p:nvGrpSpPr>
        <p:grpSpPr>
          <a:xfrm>
            <a:off x="763073" y="5005953"/>
            <a:ext cx="2715389" cy="459617"/>
            <a:chOff x="379727" y="4351132"/>
            <a:chExt cx="2701110" cy="457200"/>
          </a:xfrm>
        </p:grpSpPr>
        <p:pic>
          <p:nvPicPr>
            <p:cNvPr id="31" name="Picture 30">
              <a:extLst>
                <a:ext uri="{FF2B5EF4-FFF2-40B4-BE49-F238E27FC236}">
                  <a16:creationId xmlns:a16="http://schemas.microsoft.com/office/drawing/2014/main" id="{73582441-B7E2-4E49-A932-73E80C051518}"/>
                </a:ext>
              </a:extLst>
            </p:cNvPr>
            <p:cNvPicPr>
              <a:picLocks noChangeAspect="1"/>
            </p:cNvPicPr>
            <p:nvPr/>
          </p:nvPicPr>
          <p:blipFill>
            <a:blip r:embed="rId2"/>
            <a:stretch>
              <a:fillRect/>
            </a:stretch>
          </p:blipFill>
          <p:spPr>
            <a:xfrm>
              <a:off x="379727" y="4351132"/>
              <a:ext cx="1989117" cy="457200"/>
            </a:xfrm>
            <a:prstGeom prst="rect">
              <a:avLst/>
            </a:prstGeom>
          </p:spPr>
        </p:pic>
        <p:sp>
          <p:nvSpPr>
            <p:cNvPr id="32" name="Rectangle 31">
              <a:extLst>
                <a:ext uri="{FF2B5EF4-FFF2-40B4-BE49-F238E27FC236}">
                  <a16:creationId xmlns:a16="http://schemas.microsoft.com/office/drawing/2014/main" id="{08153680-E361-E544-8C03-31C5F1323C8E}"/>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3" name="Straight Arrow Connector 32">
              <a:extLst>
                <a:ext uri="{FF2B5EF4-FFF2-40B4-BE49-F238E27FC236}">
                  <a16:creationId xmlns:a16="http://schemas.microsoft.com/office/drawing/2014/main" id="{53569FAA-F8DA-474F-9317-FC0230AB7CD9}"/>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CB9E133-8B05-684B-B93B-0122D4357D30}"/>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grpSp>
      <p:grpSp>
        <p:nvGrpSpPr>
          <p:cNvPr id="35" name="Group 34">
            <a:extLst>
              <a:ext uri="{FF2B5EF4-FFF2-40B4-BE49-F238E27FC236}">
                <a16:creationId xmlns:a16="http://schemas.microsoft.com/office/drawing/2014/main" id="{B320BFAD-D4FC-2940-B964-7B9F9E8C189B}"/>
              </a:ext>
            </a:extLst>
          </p:cNvPr>
          <p:cNvGrpSpPr/>
          <p:nvPr/>
        </p:nvGrpSpPr>
        <p:grpSpPr>
          <a:xfrm>
            <a:off x="913033" y="4083162"/>
            <a:ext cx="1645920" cy="671512"/>
            <a:chOff x="498687" y="3411643"/>
            <a:chExt cx="1645920" cy="671512"/>
          </a:xfrm>
        </p:grpSpPr>
        <p:cxnSp>
          <p:nvCxnSpPr>
            <p:cNvPr id="36" name="Straight Arrow Connector 35">
              <a:extLst>
                <a:ext uri="{FF2B5EF4-FFF2-40B4-BE49-F238E27FC236}">
                  <a16:creationId xmlns:a16="http://schemas.microsoft.com/office/drawing/2014/main" id="{6E5A4DE5-BB05-E04F-9F48-540379924AFF}"/>
                </a:ext>
              </a:extLst>
            </p:cNvPr>
            <p:cNvCxnSpPr>
              <a:cxnSpLocks/>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D25970-9C85-214C-8422-677B04042B0D}"/>
                </a:ext>
              </a:extLst>
            </p:cNvPr>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82F3B3-4BB2-764F-A0B8-266D3217A302}"/>
                </a:ext>
              </a:extLst>
            </p:cNvPr>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36197E-085A-624C-A5E6-390C5AD6C4BB}"/>
              </a:ext>
            </a:extLst>
          </p:cNvPr>
          <p:cNvGrpSpPr/>
          <p:nvPr/>
        </p:nvGrpSpPr>
        <p:grpSpPr>
          <a:xfrm>
            <a:off x="4396528" y="3492397"/>
            <a:ext cx="1463040" cy="563402"/>
            <a:chOff x="4053622" y="2962541"/>
            <a:chExt cx="1463040" cy="563402"/>
          </a:xfrm>
        </p:grpSpPr>
        <p:cxnSp>
          <p:nvCxnSpPr>
            <p:cNvPr id="40" name="Straight Arrow Connector 39">
              <a:extLst>
                <a:ext uri="{FF2B5EF4-FFF2-40B4-BE49-F238E27FC236}">
                  <a16:creationId xmlns:a16="http://schemas.microsoft.com/office/drawing/2014/main" id="{8614A8E2-918B-444E-AE3E-0D6E9DBB133A}"/>
                </a:ext>
              </a:extLst>
            </p:cNvPr>
            <p:cNvCxnSpPr>
              <a:cxnSpLocks/>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87B5BDC-AF06-FB48-96ED-15094204A42A}"/>
                </a:ext>
              </a:extLst>
            </p:cNvPr>
            <p:cNvCxnSpPr>
              <a:cxnSpLocks/>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0BD743-19D8-854F-AD60-468C50469CC8}"/>
                </a:ext>
              </a:extLst>
            </p:cNvPr>
            <p:cNvCxnSpPr>
              <a:cxnSpLocks/>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68AEF99-A4DF-3E49-90F5-6F66CF2FCCBB}"/>
              </a:ext>
            </a:extLst>
          </p:cNvPr>
          <p:cNvSpPr txBox="1"/>
          <p:nvPr/>
        </p:nvSpPr>
        <p:spPr>
          <a:xfrm>
            <a:off x="5975619" y="33524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Default Arrow</a:t>
            </a:r>
          </a:p>
        </p:txBody>
      </p:sp>
      <p:sp>
        <p:nvSpPr>
          <p:cNvPr id="44" name="TextBox 43">
            <a:extLst>
              <a:ext uri="{FF2B5EF4-FFF2-40B4-BE49-F238E27FC236}">
                <a16:creationId xmlns:a16="http://schemas.microsoft.com/office/drawing/2014/main" id="{F31D5BD8-E8FD-4448-B41B-6E7A72D7DF3A}"/>
              </a:ext>
            </a:extLst>
          </p:cNvPr>
          <p:cNvSpPr txBox="1"/>
          <p:nvPr/>
        </p:nvSpPr>
        <p:spPr>
          <a:xfrm>
            <a:off x="5975619" y="36445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Open Arrow</a:t>
            </a:r>
          </a:p>
        </p:txBody>
      </p:sp>
      <p:sp>
        <p:nvSpPr>
          <p:cNvPr id="45" name="TextBox 44">
            <a:extLst>
              <a:ext uri="{FF2B5EF4-FFF2-40B4-BE49-F238E27FC236}">
                <a16:creationId xmlns:a16="http://schemas.microsoft.com/office/drawing/2014/main" id="{C3F131B9-88A5-374A-9059-B7BBB7108034}"/>
              </a:ext>
            </a:extLst>
          </p:cNvPr>
          <p:cNvSpPr txBox="1"/>
          <p:nvPr/>
        </p:nvSpPr>
        <p:spPr>
          <a:xfrm>
            <a:off x="5975619" y="39112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Size 4</a:t>
            </a:r>
          </a:p>
        </p:txBody>
      </p:sp>
      <p:sp>
        <p:nvSpPr>
          <p:cNvPr id="47" name="Rectangle 46">
            <a:extLst>
              <a:ext uri="{FF2B5EF4-FFF2-40B4-BE49-F238E27FC236}">
                <a16:creationId xmlns:a16="http://schemas.microsoft.com/office/drawing/2014/main" id="{2543C29B-0AFC-BB43-8E43-167FF08320BC}"/>
              </a:ext>
            </a:extLst>
          </p:cNvPr>
          <p:cNvSpPr/>
          <p:nvPr/>
        </p:nvSpPr>
        <p:spPr>
          <a:xfrm>
            <a:off x="8255327" y="2108749"/>
            <a:ext cx="3670300" cy="2287132"/>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8" name="Rectangle 47">
            <a:extLst>
              <a:ext uri="{FF2B5EF4-FFF2-40B4-BE49-F238E27FC236}">
                <a16:creationId xmlns:a16="http://schemas.microsoft.com/office/drawing/2014/main" id="{CD86CBC4-CE8A-1E4B-9F0C-0315F931E649}"/>
              </a:ext>
            </a:extLst>
          </p:cNvPr>
          <p:cNvSpPr/>
          <p:nvPr/>
        </p:nvSpPr>
        <p:spPr>
          <a:xfrm>
            <a:off x="8255327" y="4597890"/>
            <a:ext cx="3670300" cy="119557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TextBox 48">
            <a:extLst>
              <a:ext uri="{FF2B5EF4-FFF2-40B4-BE49-F238E27FC236}">
                <a16:creationId xmlns:a16="http://schemas.microsoft.com/office/drawing/2014/main" id="{376EE48F-6CBF-1940-B793-7BEB53709A00}"/>
              </a:ext>
            </a:extLst>
          </p:cNvPr>
          <p:cNvSpPr txBox="1"/>
          <p:nvPr/>
        </p:nvSpPr>
        <p:spPr>
          <a:xfrm>
            <a:off x="8369627" y="2332443"/>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0" name="TextBox 49">
            <a:extLst>
              <a:ext uri="{FF2B5EF4-FFF2-40B4-BE49-F238E27FC236}">
                <a16:creationId xmlns:a16="http://schemas.microsoft.com/office/drawing/2014/main" id="{6181C712-2050-DC42-B280-AF41A2A8AD0E}"/>
              </a:ext>
            </a:extLst>
          </p:cNvPr>
          <p:cNvSpPr txBox="1"/>
          <p:nvPr/>
        </p:nvSpPr>
        <p:spPr>
          <a:xfrm>
            <a:off x="8369627" y="4670355"/>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1" name="Rectangle 50">
            <a:extLst>
              <a:ext uri="{FF2B5EF4-FFF2-40B4-BE49-F238E27FC236}">
                <a16:creationId xmlns:a16="http://schemas.microsoft.com/office/drawing/2014/main" id="{993E0583-1A47-624E-ACBD-C6F2BBF84076}"/>
              </a:ext>
            </a:extLst>
          </p:cNvPr>
          <p:cNvSpPr/>
          <p:nvPr/>
        </p:nvSpPr>
        <p:spPr>
          <a:xfrm>
            <a:off x="8255327" y="2108978"/>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2" name="Rectangle 51">
            <a:extLst>
              <a:ext uri="{FF2B5EF4-FFF2-40B4-BE49-F238E27FC236}">
                <a16:creationId xmlns:a16="http://schemas.microsoft.com/office/drawing/2014/main" id="{B089D7D5-F8C1-B947-A256-26AA18728FF1}"/>
              </a:ext>
            </a:extLst>
          </p:cNvPr>
          <p:cNvSpPr/>
          <p:nvPr/>
        </p:nvSpPr>
        <p:spPr>
          <a:xfrm>
            <a:off x="8255327" y="4497982"/>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TextBox 52">
            <a:extLst>
              <a:ext uri="{FF2B5EF4-FFF2-40B4-BE49-F238E27FC236}">
                <a16:creationId xmlns:a16="http://schemas.microsoft.com/office/drawing/2014/main" id="{63B6C0EA-E20C-C942-942C-281E34EC397B}"/>
              </a:ext>
            </a:extLst>
          </p:cNvPr>
          <p:cNvSpPr txBox="1"/>
          <p:nvPr/>
        </p:nvSpPr>
        <p:spPr>
          <a:xfrm>
            <a:off x="8364561" y="2687457"/>
            <a:ext cx="337850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preset arrows provided in the Elements section.</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54" name="TextBox 53">
            <a:extLst>
              <a:ext uri="{FF2B5EF4-FFF2-40B4-BE49-F238E27FC236}">
                <a16:creationId xmlns:a16="http://schemas.microsoft.com/office/drawing/2014/main" id="{BBB1F11D-9A17-7B4B-A95F-C16384FC2847}"/>
              </a:ext>
            </a:extLst>
          </p:cNvPr>
          <p:cNvSpPr txBox="1"/>
          <p:nvPr/>
        </p:nvSpPr>
        <p:spPr>
          <a:xfrm>
            <a:off x="8364561" y="5068232"/>
            <a:ext cx="337850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1483101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B0604020202020204" pitchFamily="34" charset="0"/>
              </a:rPr>
              <a:pPr fontAlgn="base">
                <a:spcBef>
                  <a:spcPct val="0"/>
                </a:spcBef>
                <a:spcAft>
                  <a:spcPct val="0"/>
                </a:spcAft>
              </a:pPr>
              <a:t>18</a:t>
            </a:fld>
            <a:endParaRPr lang="en-US" altLang="en-US" dirty="0">
              <a:solidFill>
                <a:schemeClr val="bg1"/>
              </a:solidFill>
              <a:latin typeface="Arial" panose="020B0604020202020204" pitchFamily="34" charset="0"/>
            </a:endParaRPr>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4294967295"/>
          </p:nvPr>
        </p:nvSpPr>
        <p:spPr>
          <a:xfrm>
            <a:off x="241300" y="2133600"/>
            <a:ext cx="7964863" cy="3584575"/>
          </a:xfrm>
        </p:spPr>
        <p:txBody>
          <a:bodyPr/>
          <a:lstStyle/>
          <a:p>
            <a:pPr eaLnBrk="1" hangingPunct="1"/>
            <a:r>
              <a:rPr lang="en-US" altLang="en-US" sz="1400" b="1" dirty="0"/>
              <a:t>Name wrapping and line breaks</a:t>
            </a:r>
          </a:p>
          <a:p>
            <a:r>
              <a:rPr lang="en-US" altLang="en-US" sz="1400" dirty="0"/>
              <a:t>AWS service names must fit on no more than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spc="-20" dirty="0"/>
              <a:t>To save space when using a service multiple times in a diagram, you may use the short service forms instead of the full name. For example, Amazon EC2, instead of Amazon Elastic Compute Cloud.</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4294967295"/>
          </p:nvPr>
        </p:nvSpPr>
        <p:spPr>
          <a:xfrm>
            <a:off x="241300" y="1149350"/>
            <a:ext cx="11410769" cy="984250"/>
          </a:xfrm>
        </p:spPr>
        <p:txBody>
          <a:bodyPr>
            <a:normAutofit/>
          </a:bodyPr>
          <a:lstStyle/>
          <a:p>
            <a:r>
              <a:rPr lang="en-US" altLang="en-US" sz="1800" spc="-10" dirty="0"/>
              <a:t>The icon and icon label are separated to allow for adjustment or abbreviation. The service icon label should be </a:t>
            </a:r>
            <a:br>
              <a:rPr lang="en-US" altLang="en-US" sz="1800" spc="-10" dirty="0"/>
            </a:br>
            <a:r>
              <a:rPr lang="en-US" altLang="en-US" sz="1800" spc="-10" dirty="0"/>
              <a:t>12pt Arial and the resource icon label 11pt Arial to show hierarchy. Use the label color defined in this deck for dark background diagrams. </a:t>
            </a: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26" name="Rectangle 25">
            <a:extLst>
              <a:ext uri="{FF2B5EF4-FFF2-40B4-BE49-F238E27FC236}">
                <a16:creationId xmlns:a16="http://schemas.microsoft.com/office/drawing/2014/main" id="{405B55EF-A545-AB4C-A4F0-5976A43DD8CA}"/>
              </a:ext>
            </a:extLst>
          </p:cNvPr>
          <p:cNvSpPr/>
          <p:nvPr/>
        </p:nvSpPr>
        <p:spPr>
          <a:xfrm>
            <a:off x="8279491" y="2165164"/>
            <a:ext cx="3670300" cy="1279727"/>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7" name="Rectangle 26">
            <a:extLst>
              <a:ext uri="{FF2B5EF4-FFF2-40B4-BE49-F238E27FC236}">
                <a16:creationId xmlns:a16="http://schemas.microsoft.com/office/drawing/2014/main" id="{4E79033F-DD24-334F-985F-06A4160322CF}"/>
              </a:ext>
            </a:extLst>
          </p:cNvPr>
          <p:cNvSpPr/>
          <p:nvPr/>
        </p:nvSpPr>
        <p:spPr>
          <a:xfrm>
            <a:off x="8279491" y="3684106"/>
            <a:ext cx="3670300" cy="208454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96D8721D-774A-EE42-8805-438921AA6862}"/>
              </a:ext>
            </a:extLst>
          </p:cNvPr>
          <p:cNvSpPr txBox="1"/>
          <p:nvPr/>
        </p:nvSpPr>
        <p:spPr>
          <a:xfrm>
            <a:off x="8393791" y="2360864"/>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29" name="TextBox 28">
            <a:extLst>
              <a:ext uri="{FF2B5EF4-FFF2-40B4-BE49-F238E27FC236}">
                <a16:creationId xmlns:a16="http://schemas.microsoft.com/office/drawing/2014/main" id="{7926C41F-3C53-CC43-B8AF-ACEABFBBB1B1}"/>
              </a:ext>
            </a:extLst>
          </p:cNvPr>
          <p:cNvSpPr txBox="1"/>
          <p:nvPr/>
        </p:nvSpPr>
        <p:spPr>
          <a:xfrm>
            <a:off x="8393791" y="3756572"/>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ACC4949D-D347-FA46-90C1-9DDF0A909044}"/>
              </a:ext>
            </a:extLst>
          </p:cNvPr>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1" name="Rectangle 30">
            <a:extLst>
              <a:ext uri="{FF2B5EF4-FFF2-40B4-BE49-F238E27FC236}">
                <a16:creationId xmlns:a16="http://schemas.microsoft.com/office/drawing/2014/main" id="{CECAC445-C7F1-044C-B994-A909ACEE3EFF}"/>
              </a:ext>
            </a:extLst>
          </p:cNvPr>
          <p:cNvSpPr/>
          <p:nvPr/>
        </p:nvSpPr>
        <p:spPr>
          <a:xfrm>
            <a:off x="8279491" y="3584199"/>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2" name="TextBox 31">
            <a:extLst>
              <a:ext uri="{FF2B5EF4-FFF2-40B4-BE49-F238E27FC236}">
                <a16:creationId xmlns:a16="http://schemas.microsoft.com/office/drawing/2014/main" id="{94F711CA-EB36-5E43-A16F-19FFB00E6750}"/>
              </a:ext>
            </a:extLst>
          </p:cNvPr>
          <p:cNvSpPr txBox="1"/>
          <p:nvPr/>
        </p:nvSpPr>
        <p:spPr>
          <a:xfrm>
            <a:off x="8388725" y="2743871"/>
            <a:ext cx="3378504"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33" name="TextBox 32">
            <a:extLst>
              <a:ext uri="{FF2B5EF4-FFF2-40B4-BE49-F238E27FC236}">
                <a16:creationId xmlns:a16="http://schemas.microsoft.com/office/drawing/2014/main" id="{2ADE8BC5-4AE1-EE4E-807D-B47CB4B65A3C}"/>
              </a:ext>
            </a:extLst>
          </p:cNvPr>
          <p:cNvSpPr txBox="1"/>
          <p:nvPr/>
        </p:nvSpPr>
        <p:spPr>
          <a:xfrm>
            <a:off x="8388725" y="4154449"/>
            <a:ext cx="3378504"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in the middle of a word.</a:t>
            </a:r>
          </a:p>
        </p:txBody>
      </p:sp>
      <p:sp>
        <p:nvSpPr>
          <p:cNvPr id="34" name="TextBox 6">
            <a:extLst>
              <a:ext uri="{FF2B5EF4-FFF2-40B4-BE49-F238E27FC236}">
                <a16:creationId xmlns:a16="http://schemas.microsoft.com/office/drawing/2014/main" id="{9A0037B4-DBA6-A549-876B-F57AF0F6EDE9}"/>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5" name="TextBox 8">
            <a:extLst>
              <a:ext uri="{FF2B5EF4-FFF2-40B4-BE49-F238E27FC236}">
                <a16:creationId xmlns:a16="http://schemas.microsoft.com/office/drawing/2014/main" id="{CD697124-3CF4-244F-8521-33F7E282D93A}"/>
              </a:ext>
            </a:extLst>
          </p:cNvPr>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10">
            <a:extLst>
              <a:ext uri="{FF2B5EF4-FFF2-40B4-BE49-F238E27FC236}">
                <a16:creationId xmlns:a16="http://schemas.microsoft.com/office/drawing/2014/main" id="{6C3786D3-D5F3-7C41-81CA-87CC081FAB3E}"/>
              </a:ext>
            </a:extLst>
          </p:cNvPr>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7" name="Multiply 36">
            <a:extLst>
              <a:ext uri="{FF2B5EF4-FFF2-40B4-BE49-F238E27FC236}">
                <a16:creationId xmlns:a16="http://schemas.microsoft.com/office/drawing/2014/main" id="{2970F2D1-3514-0A40-90D1-381DC72B9B45}"/>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8" name="Multiply 37">
            <a:extLst>
              <a:ext uri="{FF2B5EF4-FFF2-40B4-BE49-F238E27FC236}">
                <a16:creationId xmlns:a16="http://schemas.microsoft.com/office/drawing/2014/main" id="{26D32DDE-BDF9-E144-9277-5DB7AF21B098}"/>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9" name="L-Shape 38">
            <a:extLst>
              <a:ext uri="{FF2B5EF4-FFF2-40B4-BE49-F238E27FC236}">
                <a16:creationId xmlns:a16="http://schemas.microsoft.com/office/drawing/2014/main" id="{F4F8A0B5-08E9-9942-B901-64062898763A}"/>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40" name="Graphic 7">
            <a:extLst>
              <a:ext uri="{FF2B5EF4-FFF2-40B4-BE49-F238E27FC236}">
                <a16:creationId xmlns:a16="http://schemas.microsoft.com/office/drawing/2014/main" id="{39C9370C-6439-7B44-B570-E2CC7525B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7">
            <a:extLst>
              <a:ext uri="{FF2B5EF4-FFF2-40B4-BE49-F238E27FC236}">
                <a16:creationId xmlns:a16="http://schemas.microsoft.com/office/drawing/2014/main" id="{E62F72CD-08D7-8E41-BA0A-2A0AC74B0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7">
            <a:extLst>
              <a:ext uri="{FF2B5EF4-FFF2-40B4-BE49-F238E27FC236}">
                <a16:creationId xmlns:a16="http://schemas.microsoft.com/office/drawing/2014/main" id="{431F856C-6E25-6943-B124-F32E229E0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401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B0604020202020204" pitchFamily="34" charset="0"/>
              </a:rPr>
              <a:pPr fontAlgn="base">
                <a:spcBef>
                  <a:spcPct val="0"/>
                </a:spcBef>
                <a:spcAft>
                  <a:spcPct val="0"/>
                </a:spcAft>
              </a:pPr>
              <a:t>19</a:t>
            </a:fld>
            <a:endParaRPr lang="en-US" altLang="en-US" dirty="0">
              <a:solidFill>
                <a:schemeClr val="bg1"/>
              </a:solidFill>
              <a:latin typeface="Arial" panose="020B0604020202020204" pitchFamily="34" charset="0"/>
            </a:endParaRPr>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r>
              <a:rPr lang="en-US" altLang="en-US" dirty="0"/>
              <a:t>Numbered Callouts</a:t>
            </a:r>
          </a:p>
        </p:txBody>
      </p:sp>
      <p:sp>
        <p:nvSpPr>
          <p:cNvPr id="26" name="Rectangle 25">
            <a:extLst>
              <a:ext uri="{FF2B5EF4-FFF2-40B4-BE49-F238E27FC236}">
                <a16:creationId xmlns:a16="http://schemas.microsoft.com/office/drawing/2014/main" id="{405B55EF-A545-AB4C-A4F0-5976A43DD8CA}"/>
              </a:ext>
            </a:extLst>
          </p:cNvPr>
          <p:cNvSpPr/>
          <p:nvPr/>
        </p:nvSpPr>
        <p:spPr>
          <a:xfrm>
            <a:off x="8279491" y="2165163"/>
            <a:ext cx="3670300" cy="2045002"/>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7" name="Rectangle 26">
            <a:extLst>
              <a:ext uri="{FF2B5EF4-FFF2-40B4-BE49-F238E27FC236}">
                <a16:creationId xmlns:a16="http://schemas.microsoft.com/office/drawing/2014/main" id="{4E79033F-DD24-334F-985F-06A4160322CF}"/>
              </a:ext>
            </a:extLst>
          </p:cNvPr>
          <p:cNvSpPr/>
          <p:nvPr/>
        </p:nvSpPr>
        <p:spPr>
          <a:xfrm>
            <a:off x="8279491" y="4382536"/>
            <a:ext cx="3670300" cy="1570546"/>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96D8721D-774A-EE42-8805-438921AA6862}"/>
              </a:ext>
            </a:extLst>
          </p:cNvPr>
          <p:cNvSpPr txBox="1"/>
          <p:nvPr/>
        </p:nvSpPr>
        <p:spPr>
          <a:xfrm>
            <a:off x="8393791" y="2360864"/>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29" name="TextBox 28">
            <a:extLst>
              <a:ext uri="{FF2B5EF4-FFF2-40B4-BE49-F238E27FC236}">
                <a16:creationId xmlns:a16="http://schemas.microsoft.com/office/drawing/2014/main" id="{7926C41F-3C53-CC43-B8AF-ACEABFBBB1B1}"/>
              </a:ext>
            </a:extLst>
          </p:cNvPr>
          <p:cNvSpPr txBox="1"/>
          <p:nvPr/>
        </p:nvSpPr>
        <p:spPr>
          <a:xfrm>
            <a:off x="8393791" y="4455003"/>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ACC4949D-D347-FA46-90C1-9DDF0A909044}"/>
              </a:ext>
            </a:extLst>
          </p:cNvPr>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1" name="Rectangle 30">
            <a:extLst>
              <a:ext uri="{FF2B5EF4-FFF2-40B4-BE49-F238E27FC236}">
                <a16:creationId xmlns:a16="http://schemas.microsoft.com/office/drawing/2014/main" id="{CECAC445-C7F1-044C-B994-A909ACEE3EFF}"/>
              </a:ext>
            </a:extLst>
          </p:cNvPr>
          <p:cNvSpPr/>
          <p:nvPr/>
        </p:nvSpPr>
        <p:spPr>
          <a:xfrm>
            <a:off x="8279491" y="428263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Content Placeholder 2">
            <a:extLst>
              <a:ext uri="{FF2B5EF4-FFF2-40B4-BE49-F238E27FC236}">
                <a16:creationId xmlns:a16="http://schemas.microsoft.com/office/drawing/2014/main" id="{7F20003C-B92D-6AF4-538E-B0714570F60C}"/>
              </a:ext>
            </a:extLst>
          </p:cNvPr>
          <p:cNvSpPr txBox="1">
            <a:spLocks noChangeArrowheads="1"/>
          </p:cNvSpPr>
          <p:nvPr/>
        </p:nvSpPr>
        <p:spPr>
          <a:xfrm>
            <a:off x="241300" y="2133600"/>
            <a:ext cx="7656513" cy="35845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1400" b="1" dirty="0"/>
              <a:t>Large callouts</a:t>
            </a:r>
          </a:p>
          <a:p>
            <a:pPr fontAlgn="auto">
              <a:spcAft>
                <a:spcPts val="0"/>
              </a:spcAft>
            </a:pPr>
            <a:r>
              <a:rPr lang="en-US" altLang="en-US" sz="1400" dirty="0"/>
              <a:t>For a simple diagram, you can use large callouts.</a:t>
            </a:r>
          </a:p>
          <a:p>
            <a:pPr fontAlgn="auto">
              <a:spcAft>
                <a:spcPts val="0"/>
              </a:spcAft>
            </a:pPr>
            <a:endParaRPr lang="en-US" altLang="en-US" sz="1400" dirty="0"/>
          </a:p>
          <a:p>
            <a:pPr fontAlgn="auto">
              <a:spcAft>
                <a:spcPts val="0"/>
              </a:spcAft>
            </a:pPr>
            <a:endParaRPr lang="en-US" altLang="en-US" sz="1400" dirty="0"/>
          </a:p>
          <a:p>
            <a:pPr fontAlgn="auto">
              <a:spcAft>
                <a:spcPts val="0"/>
              </a:spcAft>
            </a:pPr>
            <a:br>
              <a:rPr lang="en-US" altLang="en-US" sz="1400" dirty="0"/>
            </a:br>
            <a:endParaRPr lang="en-US" altLang="en-US" sz="1400" dirty="0"/>
          </a:p>
          <a:p>
            <a:pPr fontAlgn="auto">
              <a:spcAft>
                <a:spcPts val="0"/>
              </a:spcAft>
            </a:pPr>
            <a:r>
              <a:rPr lang="en-US" altLang="en-US" sz="1400" b="1" dirty="0"/>
              <a:t>Small callouts</a:t>
            </a:r>
          </a:p>
          <a:p>
            <a:pPr fontAlgn="auto">
              <a:spcAft>
                <a:spcPts val="0"/>
              </a:spcAft>
            </a:pPr>
            <a:r>
              <a:rPr lang="en-US" altLang="en-US" sz="1400" dirty="0"/>
              <a:t>For a complicated diagram, you can use small callouts.</a:t>
            </a:r>
            <a:endParaRPr lang="en-US" altLang="en-US" sz="1400" strike="sngStrike" dirty="0"/>
          </a:p>
        </p:txBody>
      </p:sp>
      <p:sp>
        <p:nvSpPr>
          <p:cNvPr id="3" name="Content Placeholder 5">
            <a:extLst>
              <a:ext uri="{FF2B5EF4-FFF2-40B4-BE49-F238E27FC236}">
                <a16:creationId xmlns:a16="http://schemas.microsoft.com/office/drawing/2014/main" id="{DDD2C2C6-33C8-20F2-9395-5C32794A22A3}"/>
              </a:ext>
            </a:extLst>
          </p:cNvPr>
          <p:cNvSpPr txBox="1">
            <a:spLocks noChangeArrowheads="1"/>
          </p:cNvSpPr>
          <p:nvPr/>
        </p:nvSpPr>
        <p:spPr>
          <a:xfrm>
            <a:off x="241300" y="1149350"/>
            <a:ext cx="11041601" cy="98425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spc="-10" dirty="0"/>
              <a:t>Use numbered callouts to draw attention to steps in a process within a diagram (as shown on slide 22). Callouts are white with bold black type so that they stand out among the colored service and resource icons in the diagram. </a:t>
            </a:r>
            <a:r>
              <a:rPr lang="en-US" sz="1800"/>
              <a:t>Consult with your team to see if you can use numbered callouts.</a:t>
            </a:r>
            <a:endParaRPr lang="en-US" altLang="en-US" sz="1800" spc="-10" dirty="0"/>
          </a:p>
        </p:txBody>
      </p:sp>
      <p:sp>
        <p:nvSpPr>
          <p:cNvPr id="4" name="Oval 3">
            <a:extLst>
              <a:ext uri="{FF2B5EF4-FFF2-40B4-BE49-F238E27FC236}">
                <a16:creationId xmlns:a16="http://schemas.microsoft.com/office/drawing/2014/main" id="{89BE29F7-675B-C41B-294A-BAFC36BB5694}"/>
              </a:ext>
            </a:extLst>
          </p:cNvPr>
          <p:cNvSpPr>
            <a:spLocks noChangeAspect="1"/>
          </p:cNvSpPr>
          <p:nvPr/>
        </p:nvSpPr>
        <p:spPr bwMode="auto">
          <a:xfrm>
            <a:off x="341053"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EA061AA7-5B80-5385-A719-1DCCACF86DFC}"/>
              </a:ext>
            </a:extLst>
          </p:cNvPr>
          <p:cNvSpPr>
            <a:spLocks noChangeAspect="1"/>
          </p:cNvSpPr>
          <p:nvPr/>
        </p:nvSpPr>
        <p:spPr bwMode="auto">
          <a:xfrm>
            <a:off x="835575"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sp>
        <p:nvSpPr>
          <p:cNvPr id="6" name="Oval 5">
            <a:extLst>
              <a:ext uri="{FF2B5EF4-FFF2-40B4-BE49-F238E27FC236}">
                <a16:creationId xmlns:a16="http://schemas.microsoft.com/office/drawing/2014/main" id="{5776A1AC-72DC-6B38-D4B7-16B7C462CBD0}"/>
              </a:ext>
            </a:extLst>
          </p:cNvPr>
          <p:cNvSpPr>
            <a:spLocks noChangeAspect="1"/>
          </p:cNvSpPr>
          <p:nvPr/>
        </p:nvSpPr>
        <p:spPr bwMode="auto">
          <a:xfrm>
            <a:off x="1330097"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3</a:t>
            </a:r>
          </a:p>
        </p:txBody>
      </p:sp>
      <p:sp>
        <p:nvSpPr>
          <p:cNvPr id="7" name="Oval 6">
            <a:extLst>
              <a:ext uri="{FF2B5EF4-FFF2-40B4-BE49-F238E27FC236}">
                <a16:creationId xmlns:a16="http://schemas.microsoft.com/office/drawing/2014/main" id="{6DB7E4EF-0C05-B8A0-9EDA-0DE484904372}"/>
              </a:ext>
            </a:extLst>
          </p:cNvPr>
          <p:cNvSpPr>
            <a:spLocks noChangeAspect="1"/>
          </p:cNvSpPr>
          <p:nvPr/>
        </p:nvSpPr>
        <p:spPr bwMode="auto">
          <a:xfrm>
            <a:off x="1824619"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4</a:t>
            </a:r>
          </a:p>
        </p:txBody>
      </p:sp>
      <p:sp>
        <p:nvSpPr>
          <p:cNvPr id="8" name="Oval 7">
            <a:extLst>
              <a:ext uri="{FF2B5EF4-FFF2-40B4-BE49-F238E27FC236}">
                <a16:creationId xmlns:a16="http://schemas.microsoft.com/office/drawing/2014/main" id="{8CB16765-43ED-1665-76D7-BFDFC726B743}"/>
              </a:ext>
            </a:extLst>
          </p:cNvPr>
          <p:cNvSpPr>
            <a:spLocks noChangeAspect="1"/>
          </p:cNvSpPr>
          <p:nvPr/>
        </p:nvSpPr>
        <p:spPr bwMode="auto">
          <a:xfrm>
            <a:off x="231914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5</a:t>
            </a:r>
          </a:p>
        </p:txBody>
      </p:sp>
      <p:sp>
        <p:nvSpPr>
          <p:cNvPr id="9" name="Oval 8">
            <a:extLst>
              <a:ext uri="{FF2B5EF4-FFF2-40B4-BE49-F238E27FC236}">
                <a16:creationId xmlns:a16="http://schemas.microsoft.com/office/drawing/2014/main" id="{48130C07-E580-C9CE-A7DE-3FD6C4B5AC2C}"/>
              </a:ext>
            </a:extLst>
          </p:cNvPr>
          <p:cNvSpPr>
            <a:spLocks noChangeAspect="1"/>
          </p:cNvSpPr>
          <p:nvPr/>
        </p:nvSpPr>
        <p:spPr bwMode="auto">
          <a:xfrm>
            <a:off x="2812396"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6</a:t>
            </a:r>
          </a:p>
        </p:txBody>
      </p:sp>
      <p:sp>
        <p:nvSpPr>
          <p:cNvPr id="10" name="Oval 9">
            <a:extLst>
              <a:ext uri="{FF2B5EF4-FFF2-40B4-BE49-F238E27FC236}">
                <a16:creationId xmlns:a16="http://schemas.microsoft.com/office/drawing/2014/main" id="{6A2FC30D-ED80-B726-2009-098B8CD8AE20}"/>
              </a:ext>
            </a:extLst>
          </p:cNvPr>
          <p:cNvSpPr>
            <a:spLocks noChangeAspect="1"/>
          </p:cNvSpPr>
          <p:nvPr/>
        </p:nvSpPr>
        <p:spPr bwMode="auto">
          <a:xfrm>
            <a:off x="330565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7</a:t>
            </a:r>
          </a:p>
        </p:txBody>
      </p:sp>
      <p:sp>
        <p:nvSpPr>
          <p:cNvPr id="11" name="Oval 10">
            <a:extLst>
              <a:ext uri="{FF2B5EF4-FFF2-40B4-BE49-F238E27FC236}">
                <a16:creationId xmlns:a16="http://schemas.microsoft.com/office/drawing/2014/main" id="{B56102D9-3FDE-2DEA-AC1C-53EA5A960BD8}"/>
              </a:ext>
            </a:extLst>
          </p:cNvPr>
          <p:cNvSpPr>
            <a:spLocks noChangeAspect="1"/>
          </p:cNvSpPr>
          <p:nvPr/>
        </p:nvSpPr>
        <p:spPr bwMode="auto">
          <a:xfrm>
            <a:off x="3798906"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8</a:t>
            </a:r>
          </a:p>
        </p:txBody>
      </p:sp>
      <p:sp>
        <p:nvSpPr>
          <p:cNvPr id="12" name="Oval 11">
            <a:extLst>
              <a:ext uri="{FF2B5EF4-FFF2-40B4-BE49-F238E27FC236}">
                <a16:creationId xmlns:a16="http://schemas.microsoft.com/office/drawing/2014/main" id="{DDBD64B1-F8CC-190C-8C4A-49C55A388ECA}"/>
              </a:ext>
            </a:extLst>
          </p:cNvPr>
          <p:cNvSpPr>
            <a:spLocks noChangeAspect="1"/>
          </p:cNvSpPr>
          <p:nvPr/>
        </p:nvSpPr>
        <p:spPr bwMode="auto">
          <a:xfrm>
            <a:off x="429216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9</a:t>
            </a:r>
          </a:p>
        </p:txBody>
      </p:sp>
      <p:sp>
        <p:nvSpPr>
          <p:cNvPr id="13" name="Oval 12">
            <a:extLst>
              <a:ext uri="{FF2B5EF4-FFF2-40B4-BE49-F238E27FC236}">
                <a16:creationId xmlns:a16="http://schemas.microsoft.com/office/drawing/2014/main" id="{99DC0BD8-446C-EB5F-529A-9EF7AF391049}"/>
              </a:ext>
            </a:extLst>
          </p:cNvPr>
          <p:cNvSpPr>
            <a:spLocks noChangeAspect="1"/>
          </p:cNvSpPr>
          <p:nvPr/>
        </p:nvSpPr>
        <p:spPr bwMode="auto">
          <a:xfrm>
            <a:off x="478198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10</a:t>
            </a:r>
          </a:p>
        </p:txBody>
      </p:sp>
      <p:sp>
        <p:nvSpPr>
          <p:cNvPr id="14" name="Oval 13">
            <a:extLst>
              <a:ext uri="{FF2B5EF4-FFF2-40B4-BE49-F238E27FC236}">
                <a16:creationId xmlns:a16="http://schemas.microsoft.com/office/drawing/2014/main" id="{C5A14642-32FB-8D5B-4DFF-C87953CA016C}"/>
              </a:ext>
            </a:extLst>
          </p:cNvPr>
          <p:cNvSpPr>
            <a:spLocks noChangeAspect="1"/>
          </p:cNvSpPr>
          <p:nvPr/>
        </p:nvSpPr>
        <p:spPr bwMode="auto">
          <a:xfrm>
            <a:off x="341053"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1</a:t>
            </a:r>
          </a:p>
        </p:txBody>
      </p:sp>
      <p:sp>
        <p:nvSpPr>
          <p:cNvPr id="15" name="Oval 14">
            <a:extLst>
              <a:ext uri="{FF2B5EF4-FFF2-40B4-BE49-F238E27FC236}">
                <a16:creationId xmlns:a16="http://schemas.microsoft.com/office/drawing/2014/main" id="{B01462CD-B016-E963-37B6-B6F2628A725E}"/>
              </a:ext>
            </a:extLst>
          </p:cNvPr>
          <p:cNvSpPr>
            <a:spLocks noChangeAspect="1"/>
          </p:cNvSpPr>
          <p:nvPr/>
        </p:nvSpPr>
        <p:spPr bwMode="auto">
          <a:xfrm>
            <a:off x="835575"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2</a:t>
            </a:r>
          </a:p>
        </p:txBody>
      </p:sp>
      <p:sp>
        <p:nvSpPr>
          <p:cNvPr id="16" name="Oval 15">
            <a:extLst>
              <a:ext uri="{FF2B5EF4-FFF2-40B4-BE49-F238E27FC236}">
                <a16:creationId xmlns:a16="http://schemas.microsoft.com/office/drawing/2014/main" id="{31792F87-415A-BABF-6206-2B6DA5610441}"/>
              </a:ext>
            </a:extLst>
          </p:cNvPr>
          <p:cNvSpPr>
            <a:spLocks noChangeAspect="1"/>
          </p:cNvSpPr>
          <p:nvPr/>
        </p:nvSpPr>
        <p:spPr bwMode="auto">
          <a:xfrm>
            <a:off x="1330097"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3</a:t>
            </a:r>
          </a:p>
        </p:txBody>
      </p:sp>
      <p:sp>
        <p:nvSpPr>
          <p:cNvPr id="17" name="Oval 16">
            <a:extLst>
              <a:ext uri="{FF2B5EF4-FFF2-40B4-BE49-F238E27FC236}">
                <a16:creationId xmlns:a16="http://schemas.microsoft.com/office/drawing/2014/main" id="{7199ABF5-6DCF-88C7-F221-1D5BC97F8B7D}"/>
              </a:ext>
            </a:extLst>
          </p:cNvPr>
          <p:cNvSpPr>
            <a:spLocks noChangeAspect="1"/>
          </p:cNvSpPr>
          <p:nvPr/>
        </p:nvSpPr>
        <p:spPr bwMode="auto">
          <a:xfrm>
            <a:off x="1824619"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4</a:t>
            </a:r>
          </a:p>
        </p:txBody>
      </p:sp>
      <p:sp>
        <p:nvSpPr>
          <p:cNvPr id="18" name="Oval 17">
            <a:extLst>
              <a:ext uri="{FF2B5EF4-FFF2-40B4-BE49-F238E27FC236}">
                <a16:creationId xmlns:a16="http://schemas.microsoft.com/office/drawing/2014/main" id="{99A126E0-8A4D-D6AE-05E3-E32CE196D2CF}"/>
              </a:ext>
            </a:extLst>
          </p:cNvPr>
          <p:cNvSpPr>
            <a:spLocks noChangeAspect="1"/>
          </p:cNvSpPr>
          <p:nvPr/>
        </p:nvSpPr>
        <p:spPr bwMode="auto">
          <a:xfrm>
            <a:off x="231914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5</a:t>
            </a:r>
          </a:p>
        </p:txBody>
      </p:sp>
      <p:sp>
        <p:nvSpPr>
          <p:cNvPr id="19" name="Oval 18">
            <a:extLst>
              <a:ext uri="{FF2B5EF4-FFF2-40B4-BE49-F238E27FC236}">
                <a16:creationId xmlns:a16="http://schemas.microsoft.com/office/drawing/2014/main" id="{F307F59B-D506-B6F4-8B8F-AB34E0CD1BE5}"/>
              </a:ext>
            </a:extLst>
          </p:cNvPr>
          <p:cNvSpPr>
            <a:spLocks noChangeAspect="1"/>
          </p:cNvSpPr>
          <p:nvPr/>
        </p:nvSpPr>
        <p:spPr bwMode="auto">
          <a:xfrm>
            <a:off x="2812396"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6</a:t>
            </a:r>
          </a:p>
        </p:txBody>
      </p:sp>
      <p:sp>
        <p:nvSpPr>
          <p:cNvPr id="20" name="Oval 19">
            <a:extLst>
              <a:ext uri="{FF2B5EF4-FFF2-40B4-BE49-F238E27FC236}">
                <a16:creationId xmlns:a16="http://schemas.microsoft.com/office/drawing/2014/main" id="{69EEE5E6-AD74-2FED-4425-D97970B69EDE}"/>
              </a:ext>
            </a:extLst>
          </p:cNvPr>
          <p:cNvSpPr>
            <a:spLocks noChangeAspect="1"/>
          </p:cNvSpPr>
          <p:nvPr/>
        </p:nvSpPr>
        <p:spPr bwMode="auto">
          <a:xfrm>
            <a:off x="330565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7</a:t>
            </a:r>
          </a:p>
        </p:txBody>
      </p:sp>
      <p:sp>
        <p:nvSpPr>
          <p:cNvPr id="21" name="Oval 20">
            <a:extLst>
              <a:ext uri="{FF2B5EF4-FFF2-40B4-BE49-F238E27FC236}">
                <a16:creationId xmlns:a16="http://schemas.microsoft.com/office/drawing/2014/main" id="{A872EB4B-91FA-E22C-DBE8-2A16EAD1CC90}"/>
              </a:ext>
            </a:extLst>
          </p:cNvPr>
          <p:cNvSpPr>
            <a:spLocks noChangeAspect="1"/>
          </p:cNvSpPr>
          <p:nvPr/>
        </p:nvSpPr>
        <p:spPr bwMode="auto">
          <a:xfrm>
            <a:off x="3798906"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8</a:t>
            </a:r>
          </a:p>
        </p:txBody>
      </p:sp>
      <p:sp>
        <p:nvSpPr>
          <p:cNvPr id="22" name="Oval 21">
            <a:extLst>
              <a:ext uri="{FF2B5EF4-FFF2-40B4-BE49-F238E27FC236}">
                <a16:creationId xmlns:a16="http://schemas.microsoft.com/office/drawing/2014/main" id="{515D6633-C1B4-CF6C-3308-3E7409C42287}"/>
              </a:ext>
            </a:extLst>
          </p:cNvPr>
          <p:cNvSpPr>
            <a:spLocks noChangeAspect="1"/>
          </p:cNvSpPr>
          <p:nvPr/>
        </p:nvSpPr>
        <p:spPr bwMode="auto">
          <a:xfrm>
            <a:off x="429216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9</a:t>
            </a:r>
          </a:p>
        </p:txBody>
      </p:sp>
      <p:sp>
        <p:nvSpPr>
          <p:cNvPr id="23" name="Oval 22">
            <a:extLst>
              <a:ext uri="{FF2B5EF4-FFF2-40B4-BE49-F238E27FC236}">
                <a16:creationId xmlns:a16="http://schemas.microsoft.com/office/drawing/2014/main" id="{78F1E976-9CAB-D4DD-0C86-DD5E89A1C0BF}"/>
              </a:ext>
            </a:extLst>
          </p:cNvPr>
          <p:cNvSpPr>
            <a:spLocks noChangeAspect="1"/>
          </p:cNvSpPr>
          <p:nvPr/>
        </p:nvSpPr>
        <p:spPr bwMode="auto">
          <a:xfrm>
            <a:off x="478198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10</a:t>
            </a:r>
          </a:p>
        </p:txBody>
      </p:sp>
      <p:sp>
        <p:nvSpPr>
          <p:cNvPr id="24" name="TextBox 23">
            <a:extLst>
              <a:ext uri="{FF2B5EF4-FFF2-40B4-BE49-F238E27FC236}">
                <a16:creationId xmlns:a16="http://schemas.microsoft.com/office/drawing/2014/main" id="{842D806D-FC3D-0044-EB99-584073345C00}"/>
              </a:ext>
            </a:extLst>
          </p:cNvPr>
          <p:cNvSpPr txBox="1">
            <a:spLocks noChangeArrowheads="1"/>
          </p:cNvSpPr>
          <p:nvPr/>
        </p:nvSpPr>
        <p:spPr bwMode="auto">
          <a:xfrm>
            <a:off x="8388349" y="2734235"/>
            <a:ext cx="35607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Be as consistent as possible in placement of the callouts.</a:t>
            </a:r>
            <a:endParaRPr lang="en-US" altLang="en-US" sz="1200"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0314221-58FE-0D49-D9D7-B382BA9861BB}"/>
              </a:ext>
            </a:extLst>
          </p:cNvPr>
          <p:cNvSpPr txBox="1">
            <a:spLocks noChangeArrowheads="1"/>
          </p:cNvSpPr>
          <p:nvPr/>
        </p:nvSpPr>
        <p:spPr bwMode="auto">
          <a:xfrm>
            <a:off x="8388349" y="4836393"/>
            <a:ext cx="3560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2907131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r>
              <a:rPr lang="en-US" altLang="en-US" dirty="0"/>
              <a:t>Release </a:t>
            </a:r>
            <a:r>
              <a:rPr lang="en-US" dirty="0"/>
              <a:t>15-2023.01.31</a:t>
            </a:r>
            <a:r>
              <a:rPr lang="en-US" altLang="en-US" dirty="0"/>
              <a:t>: What’s New?</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2</a:t>
            </a:fld>
            <a:endParaRPr lang="en-US" altLang="en-US" dirty="0">
              <a:solidFill>
                <a:schemeClr val="bg1"/>
              </a:solidFill>
              <a:latin typeface="Arial" panose="020B0604020202020204" pitchFamily="34" charset="0"/>
            </a:endParaRP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4" name="Text Placeholder 4">
            <a:extLst>
              <a:ext uri="{FF2B5EF4-FFF2-40B4-BE49-F238E27FC236}">
                <a16:creationId xmlns:a16="http://schemas.microsoft.com/office/drawing/2014/main" id="{87A516CB-CFBA-A3A7-D381-26CF0D29ED0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1/4</a:t>
            </a:r>
          </a:p>
        </p:txBody>
      </p:sp>
      <p:sp>
        <p:nvSpPr>
          <p:cNvPr id="5" name="Content Placeholder 3">
            <a:extLst>
              <a:ext uri="{FF2B5EF4-FFF2-40B4-BE49-F238E27FC236}">
                <a16:creationId xmlns:a16="http://schemas.microsoft.com/office/drawing/2014/main" id="{0C715887-29A2-49D2-AC61-E9EBBB446D9F}"/>
              </a:ext>
            </a:extLst>
          </p:cNvPr>
          <p:cNvSpPr>
            <a:spLocks noGrp="1" noChangeArrowheads="1"/>
          </p:cNvSpPr>
          <p:nvPr>
            <p:ph sz="half" idx="1"/>
          </p:nvPr>
        </p:nvSpPr>
        <p:spPr>
          <a:xfrm>
            <a:off x="240943" y="2203334"/>
            <a:ext cx="3602396" cy="3655212"/>
          </a:xfrm>
        </p:spPr>
        <p:txBody>
          <a:bodyPr rIns="0"/>
          <a:lstStyle/>
          <a:p>
            <a:pPr>
              <a:spcBef>
                <a:spcPts val="2400"/>
              </a:spcBef>
            </a:pPr>
            <a:r>
              <a:rPr lang="en-US" sz="1100" b="1" dirty="0"/>
              <a:t>Guidelines</a:t>
            </a:r>
            <a:endParaRPr lang="en-US" sz="1100" i="1" dirty="0"/>
          </a:p>
          <a:p>
            <a:r>
              <a:rPr lang="en-US" sz="1100">
                <a:effectLst/>
              </a:rPr>
              <a:t>Guidance for Icons has been updated (slide 16)</a:t>
            </a:r>
            <a:endParaRPr lang="en-US" sz="1100" b="1" dirty="0"/>
          </a:p>
          <a:p>
            <a:pPr>
              <a:spcBef>
                <a:spcPts val="2400"/>
              </a:spcBef>
            </a:pPr>
            <a:r>
              <a:rPr lang="en-US" sz="1100" b="1" dirty="0"/>
              <a:t>Elements</a:t>
            </a:r>
            <a:endParaRPr lang="en-US" sz="1100" i="1" dirty="0"/>
          </a:p>
          <a:p>
            <a:r>
              <a:rPr lang="en-US" sz="1100">
                <a:effectLst/>
              </a:rPr>
              <a:t>Virtual private cloud (VPC) group has been updated (slide 26)</a:t>
            </a:r>
          </a:p>
          <a:p>
            <a:r>
              <a:rPr lang="en-US" sz="1100">
                <a:effectLst/>
              </a:rPr>
              <a:t>Diagonal arrows have been added (slide 28)</a:t>
            </a:r>
          </a:p>
          <a:p>
            <a:pPr>
              <a:spcBef>
                <a:spcPts val="2400"/>
              </a:spcBef>
            </a:pPr>
            <a:r>
              <a:rPr lang="en-US" sz="1100" b="1" dirty="0"/>
              <a:t>Analytics</a:t>
            </a:r>
            <a:endParaRPr lang="en-US" sz="1100" i="1" dirty="0"/>
          </a:p>
          <a:p>
            <a:r>
              <a:rPr lang="en-US" sz="1100">
                <a:effectLst/>
              </a:rPr>
              <a:t>AWS Glue for Ray / Resource Icon (slide 34)</a:t>
            </a:r>
          </a:p>
          <a:p>
            <a:r>
              <a:rPr lang="en-US" sz="1100">
                <a:effectLst/>
              </a:rPr>
              <a:t>AWS Glue Data Quality / Resource Icon (slide 34)</a:t>
            </a:r>
          </a:p>
          <a:p>
            <a:r>
              <a:rPr lang="en-US" sz="1100"/>
              <a:t>Data source connectors / Resource Icon (slide 34)</a:t>
            </a:r>
            <a:endParaRPr lang="en-US" sz="1100">
              <a:effectLst/>
            </a:endParaRPr>
          </a:p>
          <a:p>
            <a:r>
              <a:rPr lang="en-US" sz="1100">
                <a:effectLst/>
              </a:rPr>
              <a:t>Data node / Resource Icon (slide 34)</a:t>
            </a:r>
          </a:p>
          <a:p>
            <a:r>
              <a:rPr lang="en-US" sz="1100">
                <a:effectLst/>
              </a:rPr>
              <a:t>Cluster Administrator node / Resource Icon (slide 34)</a:t>
            </a:r>
          </a:p>
          <a:p>
            <a:endParaRPr lang="en-US" sz="1100">
              <a:effectLst/>
            </a:endParaRPr>
          </a:p>
        </p:txBody>
      </p:sp>
      <p:sp>
        <p:nvSpPr>
          <p:cNvPr id="10" name="Content Placeholder 4">
            <a:extLst>
              <a:ext uri="{FF2B5EF4-FFF2-40B4-BE49-F238E27FC236}">
                <a16:creationId xmlns:a16="http://schemas.microsoft.com/office/drawing/2014/main" id="{9F93D301-0DA4-00FA-798C-0C64C318325B}"/>
              </a:ext>
            </a:extLst>
          </p:cNvPr>
          <p:cNvSpPr>
            <a:spLocks noGrp="1" noChangeArrowheads="1"/>
          </p:cNvSpPr>
          <p:nvPr>
            <p:ph sz="half" idx="10"/>
          </p:nvPr>
        </p:nvSpPr>
        <p:spPr>
          <a:xfrm>
            <a:off x="4241581" y="2203335"/>
            <a:ext cx="3686970" cy="3655212"/>
          </a:xfrm>
        </p:spPr>
        <p:txBody>
          <a:bodyPr rIns="0"/>
          <a:lstStyle/>
          <a:p>
            <a:pPr>
              <a:spcBef>
                <a:spcPts val="2000"/>
              </a:spcBef>
            </a:pPr>
            <a:r>
              <a:rPr lang="en-US" sz="1100" b="1" dirty="0"/>
              <a:t>Analytics </a:t>
            </a:r>
            <a:r>
              <a:rPr lang="en-US" sz="1100" i="1" dirty="0"/>
              <a:t>cont.</a:t>
            </a:r>
            <a:endParaRPr lang="en-US" sz="1100">
              <a:effectLst/>
            </a:endParaRPr>
          </a:p>
          <a:p>
            <a:r>
              <a:rPr lang="en-US" sz="1100">
                <a:effectLst/>
              </a:rPr>
              <a:t>UltraWarm node / Resource Icon (slide 34)</a:t>
            </a:r>
          </a:p>
          <a:p>
            <a:r>
              <a:rPr lang="en-US" sz="1100">
                <a:effectLst/>
              </a:rPr>
              <a:t>Index / Resource Icon (slide 34)</a:t>
            </a:r>
          </a:p>
          <a:p>
            <a:r>
              <a:rPr lang="en-US" sz="1100">
                <a:effectLst/>
              </a:rPr>
              <a:t>Query Editor v2.0 / Resource Icon (slide 35)</a:t>
            </a:r>
          </a:p>
          <a:p>
            <a:r>
              <a:rPr lang="en-US" sz="1100">
                <a:effectLst/>
              </a:rPr>
              <a:t>Data sharing governance / Resource Icon (slide 35)</a:t>
            </a:r>
          </a:p>
          <a:p>
            <a:r>
              <a:rPr lang="en-US" sz="1100">
                <a:effectLst/>
              </a:rPr>
              <a:t>Auto-copy / Resource Icon (slide 35)</a:t>
            </a:r>
          </a:p>
          <a:p>
            <a:r>
              <a:rPr lang="en-US" sz="1100">
                <a:effectLst/>
              </a:rPr>
              <a:t>Streaming Ingestion / Resource Icon (slide 35)</a:t>
            </a:r>
          </a:p>
          <a:p>
            <a:r>
              <a:rPr lang="en-US" sz="1100">
                <a:effectLst/>
              </a:rPr>
              <a:t>Paginated Reports / Resource Icon (slide 35)</a:t>
            </a:r>
          </a:p>
          <a:p>
            <a:r>
              <a:rPr lang="en-US" sz="1100">
                <a:effectLst/>
              </a:rPr>
              <a:t>Amazon DataZone (slide 37)</a:t>
            </a:r>
          </a:p>
          <a:p>
            <a:r>
              <a:rPr lang="en-US" sz="1100">
                <a:effectLst/>
              </a:rPr>
              <a:t>Business data catalog / Resource Icon (slide 37)</a:t>
            </a:r>
          </a:p>
          <a:p>
            <a:r>
              <a:rPr lang="en-US" sz="1100">
                <a:effectLst/>
              </a:rPr>
              <a:t>Data portal / Resource Icon (slide 37)</a:t>
            </a:r>
          </a:p>
          <a:p>
            <a:r>
              <a:rPr lang="en-US" sz="1100">
                <a:effectLst/>
              </a:rPr>
              <a:t>Data projects / Resource Icon (slide 37)</a:t>
            </a:r>
          </a:p>
          <a:p>
            <a:r>
              <a:rPr lang="en-US" sz="1100">
                <a:effectLst/>
              </a:rPr>
              <a:t>AWS Clean Rooms (slide 37)</a:t>
            </a:r>
          </a:p>
        </p:txBody>
      </p:sp>
      <p:sp>
        <p:nvSpPr>
          <p:cNvPr id="11" name="Content Placeholder 4">
            <a:extLst>
              <a:ext uri="{FF2B5EF4-FFF2-40B4-BE49-F238E27FC236}">
                <a16:creationId xmlns:a16="http://schemas.microsoft.com/office/drawing/2014/main" id="{E9C7B96F-17C9-4913-2C24-90237FE5250C}"/>
              </a:ext>
            </a:extLst>
          </p:cNvPr>
          <p:cNvSpPr txBox="1">
            <a:spLocks noChangeArrowheads="1"/>
          </p:cNvSpPr>
          <p:nvPr/>
        </p:nvSpPr>
        <p:spPr bwMode="auto">
          <a:xfrm>
            <a:off x="8263730" y="2203335"/>
            <a:ext cx="3511503" cy="365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solidFill>
                  <a:schemeClr val="bg1"/>
                </a:solidFill>
              </a:rPr>
              <a:t>Application Integration</a:t>
            </a:r>
            <a:endParaRPr lang="en-US" sz="1100" dirty="0">
              <a:solidFill>
                <a:schemeClr val="bg1"/>
              </a:solidFill>
            </a:endParaRPr>
          </a:p>
          <a:p>
            <a:r>
              <a:rPr lang="en-US" sz="1100">
                <a:solidFill>
                  <a:schemeClr val="bg1"/>
                </a:solidFill>
                <a:effectLst/>
              </a:rPr>
              <a:t>Scheduler / Resource Icon (slide 40)</a:t>
            </a:r>
          </a:p>
          <a:p>
            <a:r>
              <a:rPr lang="en-US" sz="1100">
                <a:solidFill>
                  <a:schemeClr val="bg1"/>
                </a:solidFill>
                <a:effectLst/>
              </a:rPr>
              <a:t>Pipes / Resource Icon (slide 40)</a:t>
            </a:r>
            <a:endParaRPr lang="en-US" sz="1100" dirty="0">
              <a:solidFill>
                <a:schemeClr val="bg1"/>
              </a:solidFill>
            </a:endParaRPr>
          </a:p>
          <a:p>
            <a:pPr>
              <a:spcBef>
                <a:spcPts val="2400"/>
              </a:spcBef>
            </a:pPr>
            <a:r>
              <a:rPr lang="en-US" sz="1100" b="1" dirty="0">
                <a:solidFill>
                  <a:schemeClr val="bg1"/>
                </a:solidFill>
              </a:rPr>
              <a:t>Business Applications</a:t>
            </a:r>
            <a:endParaRPr lang="en-US" sz="1100" dirty="0">
              <a:solidFill>
                <a:schemeClr val="bg1"/>
              </a:solidFill>
            </a:endParaRPr>
          </a:p>
          <a:p>
            <a:r>
              <a:rPr lang="en-US" sz="1100">
                <a:solidFill>
                  <a:schemeClr val="bg1"/>
                </a:solidFill>
                <a:effectLst/>
              </a:rPr>
              <a:t>AWS Wickr (slide 48)</a:t>
            </a:r>
          </a:p>
          <a:p>
            <a:r>
              <a:rPr lang="en-US" sz="1100">
                <a:solidFill>
                  <a:schemeClr val="bg1"/>
                </a:solidFill>
              </a:rPr>
              <a:t>AWS Supply Chain</a:t>
            </a:r>
            <a:r>
              <a:rPr lang="en-US" sz="1100">
                <a:solidFill>
                  <a:schemeClr val="bg1"/>
                </a:solidFill>
                <a:effectLst/>
              </a:rPr>
              <a:t> (slide 48)</a:t>
            </a:r>
          </a:p>
          <a:p>
            <a:pPr>
              <a:spcBef>
                <a:spcPts val="2400"/>
              </a:spcBef>
            </a:pPr>
            <a:r>
              <a:rPr lang="en-US" sz="1100" b="1" dirty="0">
                <a:solidFill>
                  <a:schemeClr val="bg1"/>
                </a:solidFill>
              </a:rPr>
              <a:t>Compute</a:t>
            </a:r>
            <a:endParaRPr lang="en-US" sz="1100" dirty="0">
              <a:solidFill>
                <a:schemeClr val="bg1"/>
              </a:solidFill>
            </a:endParaRPr>
          </a:p>
          <a:p>
            <a:r>
              <a:rPr lang="en-US" sz="1100">
                <a:solidFill>
                  <a:schemeClr val="bg1"/>
                </a:solidFill>
                <a:effectLst/>
              </a:rPr>
              <a:t>M6in instance / Resource Icon (slide 54)</a:t>
            </a:r>
          </a:p>
          <a:p>
            <a:r>
              <a:rPr lang="en-US" sz="1100">
                <a:solidFill>
                  <a:schemeClr val="bg1"/>
                </a:solidFill>
                <a:effectLst/>
              </a:rPr>
              <a:t>M6idn instance / Resource Icon (slide 54)</a:t>
            </a:r>
          </a:p>
          <a:p>
            <a:r>
              <a:rPr lang="en-US" sz="1100">
                <a:solidFill>
                  <a:schemeClr val="bg1"/>
                </a:solidFill>
                <a:effectLst/>
              </a:rPr>
              <a:t>C6in instance / Resource Icon (slide 55)</a:t>
            </a:r>
          </a:p>
          <a:p>
            <a:r>
              <a:rPr lang="en-US" sz="1100">
                <a:solidFill>
                  <a:schemeClr val="bg1"/>
                </a:solidFill>
                <a:effectLst/>
              </a:rPr>
              <a:t>C7gn instance / Resource Icon (slide 55)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dirty="0">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dirty="0">
              <a:solidFill>
                <a:schemeClr val="bg1"/>
              </a:solidFill>
              <a:latin typeface="Arial" panose="020B0604020202020204" pitchFamily="34" charset="0"/>
            </a:endParaRPr>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pPr eaLnBrk="1" hangingPunct="1"/>
            <a:r>
              <a:rPr lang="en-US" altLang="en-US" dirty="0"/>
              <a:t>Example: Git to S3 Webhooks</a:t>
            </a:r>
          </a:p>
        </p:txBody>
      </p:sp>
      <p:sp>
        <p:nvSpPr>
          <p:cNvPr id="30" name="Rectangle 29">
            <a:extLst>
              <a:ext uri="{FF2B5EF4-FFF2-40B4-BE49-F238E27FC236}">
                <a16:creationId xmlns:a16="http://schemas.microsoft.com/office/drawing/2014/main" id="{E07A0E99-22BC-AD4D-9605-3C9EAF3924B9}"/>
              </a:ext>
            </a:extLst>
          </p:cNvPr>
          <p:cNvSpPr/>
          <p:nvPr/>
        </p:nvSpPr>
        <p:spPr>
          <a:xfrm>
            <a:off x="5391901" y="1532537"/>
            <a:ext cx="5485483"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pic>
        <p:nvPicPr>
          <p:cNvPr id="31" name="Graphic 30">
            <a:extLst>
              <a:ext uri="{FF2B5EF4-FFF2-40B4-BE49-F238E27FC236}">
                <a16:creationId xmlns:a16="http://schemas.microsoft.com/office/drawing/2014/main" id="{B3FCD497-371C-0B4C-84B9-86DDE541C3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041830" y="3066779"/>
            <a:ext cx="469900" cy="469900"/>
          </a:xfrm>
          <a:prstGeom prst="rect">
            <a:avLst/>
          </a:prstGeom>
        </p:spPr>
      </p:pic>
      <p:sp>
        <p:nvSpPr>
          <p:cNvPr id="35" name="TextBox 34">
            <a:extLst>
              <a:ext uri="{FF2B5EF4-FFF2-40B4-BE49-F238E27FC236}">
                <a16:creationId xmlns:a16="http://schemas.microsoft.com/office/drawing/2014/main" id="{4213F5A9-01B1-3C4F-91C0-07E96E0BD452}"/>
              </a:ext>
            </a:extLst>
          </p:cNvPr>
          <p:cNvSpPr txBox="1"/>
          <p:nvPr/>
        </p:nvSpPr>
        <p:spPr>
          <a:xfrm>
            <a:off x="6116117" y="3665591"/>
            <a:ext cx="150655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AWS Lambda</a:t>
            </a:r>
          </a:p>
        </p:txBody>
      </p:sp>
      <p:sp>
        <p:nvSpPr>
          <p:cNvPr id="36" name="TextBox 35">
            <a:extLst>
              <a:ext uri="{FF2B5EF4-FFF2-40B4-BE49-F238E27FC236}">
                <a16:creationId xmlns:a16="http://schemas.microsoft.com/office/drawing/2014/main" id="{4A8D0CB3-BAC6-5A4E-98FF-84C7627816F9}"/>
              </a:ext>
            </a:extLst>
          </p:cNvPr>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Third-party</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Git repository</a:t>
            </a:r>
          </a:p>
        </p:txBody>
      </p:sp>
      <p:sp>
        <p:nvSpPr>
          <p:cNvPr id="37" name="TextBox 36">
            <a:extLst>
              <a:ext uri="{FF2B5EF4-FFF2-40B4-BE49-F238E27FC236}">
                <a16:creationId xmlns:a16="http://schemas.microsoft.com/office/drawing/2014/main" id="{7D1F981D-48C0-7C40-98BF-D904CFE1AB80}"/>
              </a:ext>
            </a:extLst>
          </p:cNvPr>
          <p:cNvSpPr txBox="1"/>
          <p:nvPr/>
        </p:nvSpPr>
        <p:spPr>
          <a:xfrm>
            <a:off x="530762" y="3590313"/>
            <a:ext cx="150655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Git users</a:t>
            </a:r>
          </a:p>
        </p:txBody>
      </p:sp>
      <p:sp>
        <p:nvSpPr>
          <p:cNvPr id="38" name="TextBox 37">
            <a:extLst>
              <a:ext uri="{FF2B5EF4-FFF2-40B4-BE49-F238E27FC236}">
                <a16:creationId xmlns:a16="http://schemas.microsoft.com/office/drawing/2014/main" id="{DB16ABFB-EE69-3A4A-B218-D4D24E79C520}"/>
              </a:ext>
            </a:extLst>
          </p:cNvPr>
          <p:cNvSpPr txBox="1"/>
          <p:nvPr/>
        </p:nvSpPr>
        <p:spPr>
          <a:xfrm>
            <a:off x="8779531" y="2441517"/>
            <a:ext cx="1506552"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Amazon S3</a:t>
            </a:r>
          </a:p>
          <a:p>
            <a:pPr algn="ctr"/>
            <a:r>
              <a:rPr lang="en-US" sz="1100" dirty="0">
                <a:solidFill>
                  <a:schemeClr val="bg1"/>
                </a:solidFill>
                <a:latin typeface="Arial" panose="020B0604020202020204" pitchFamily="34" charset="0"/>
                <a:cs typeface="Arial" panose="020B0604020202020204" pitchFamily="34" charset="0"/>
              </a:rPr>
              <a:t>SSH key bucket</a:t>
            </a:r>
          </a:p>
        </p:txBody>
      </p:sp>
      <p:sp>
        <p:nvSpPr>
          <p:cNvPr id="39" name="TextBox 38">
            <a:extLst>
              <a:ext uri="{FF2B5EF4-FFF2-40B4-BE49-F238E27FC236}">
                <a16:creationId xmlns:a16="http://schemas.microsoft.com/office/drawing/2014/main" id="{207F7CA5-ACBC-8642-9054-F4299240285A}"/>
              </a:ext>
            </a:extLst>
          </p:cNvPr>
          <p:cNvSpPr txBox="1"/>
          <p:nvPr/>
        </p:nvSpPr>
        <p:spPr>
          <a:xfrm>
            <a:off x="8779531" y="3503400"/>
            <a:ext cx="1506552"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AWS KMS key</a:t>
            </a:r>
          </a:p>
        </p:txBody>
      </p:sp>
      <p:sp>
        <p:nvSpPr>
          <p:cNvPr id="40" name="TextBox 39">
            <a:extLst>
              <a:ext uri="{FF2B5EF4-FFF2-40B4-BE49-F238E27FC236}">
                <a16:creationId xmlns:a16="http://schemas.microsoft.com/office/drawing/2014/main" id="{5BBF76F3-3618-6E49-8C51-E848898C724E}"/>
              </a:ext>
            </a:extLst>
          </p:cNvPr>
          <p:cNvSpPr txBox="1"/>
          <p:nvPr/>
        </p:nvSpPr>
        <p:spPr>
          <a:xfrm>
            <a:off x="8779531" y="4476793"/>
            <a:ext cx="1506552"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Amazon S3 output bucket</a:t>
            </a:r>
          </a:p>
        </p:txBody>
      </p:sp>
      <p:cxnSp>
        <p:nvCxnSpPr>
          <p:cNvPr id="41" name="Straight Arrow Connector 40">
            <a:extLst>
              <a:ext uri="{FF2B5EF4-FFF2-40B4-BE49-F238E27FC236}">
                <a16:creationId xmlns:a16="http://schemas.microsoft.com/office/drawing/2014/main" id="{AF9D322F-E0E6-4A4A-BE42-9AEF51E60B28}"/>
              </a:ext>
            </a:extLst>
          </p:cNvPr>
          <p:cNvCxnSpPr>
            <a:cxnSpLocks/>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C3BE379-F0E0-DA42-9199-D698379E45F1}"/>
              </a:ext>
            </a:extLst>
          </p:cNvPr>
          <p:cNvCxnSpPr>
            <a:cxnSpLocks/>
          </p:cNvCxnSpPr>
          <p:nvPr/>
        </p:nvCxnSpPr>
        <p:spPr>
          <a:xfrm>
            <a:off x="3885349" y="3365525"/>
            <a:ext cx="237232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A035577D-0CD1-F549-AA56-5057C5B46B20}"/>
              </a:ext>
            </a:extLst>
          </p:cNvPr>
          <p:cNvGrpSpPr/>
          <p:nvPr/>
        </p:nvGrpSpPr>
        <p:grpSpPr>
          <a:xfrm rot="10800000">
            <a:off x="7482739" y="2172570"/>
            <a:ext cx="1263762" cy="2449618"/>
            <a:chOff x="8228637" y="4518536"/>
            <a:chExt cx="2528700" cy="399415"/>
          </a:xfrm>
        </p:grpSpPr>
        <p:sp>
          <p:nvSpPr>
            <p:cNvPr id="44" name="Freeform 43">
              <a:extLst>
                <a:ext uri="{FF2B5EF4-FFF2-40B4-BE49-F238E27FC236}">
                  <a16:creationId xmlns:a16="http://schemas.microsoft.com/office/drawing/2014/main" id="{936452A8-0B3C-B546-BE0E-12CE58F4EF95}"/>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5" name="Straight Arrow Connector 44">
              <a:extLst>
                <a:ext uri="{FF2B5EF4-FFF2-40B4-BE49-F238E27FC236}">
                  <a16:creationId xmlns:a16="http://schemas.microsoft.com/office/drawing/2014/main" id="{4D339F06-B156-BF43-A5DF-241C2AEC3837}"/>
                </a:ext>
              </a:extLst>
            </p:cNvPr>
            <p:cNvCxnSpPr>
              <a:cxnSpLocks/>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6" name="Freeform 45">
            <a:extLst>
              <a:ext uri="{FF2B5EF4-FFF2-40B4-BE49-F238E27FC236}">
                <a16:creationId xmlns:a16="http://schemas.microsoft.com/office/drawing/2014/main" id="{CBEE7704-88C9-DD4B-9BD8-B729783CBADA}"/>
              </a:ext>
            </a:extLst>
          </p:cNvPr>
          <p:cNvSpPr/>
          <p:nvPr/>
        </p:nvSpPr>
        <p:spPr>
          <a:xfrm>
            <a:off x="3265714" y="3902707"/>
            <a:ext cx="3604213"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8" name="TextBox 47">
            <a:extLst>
              <a:ext uri="{FF2B5EF4-FFF2-40B4-BE49-F238E27FC236}">
                <a16:creationId xmlns:a16="http://schemas.microsoft.com/office/drawing/2014/main" id="{D4D4B298-45B6-694C-A9B6-F703FBF141F4}"/>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push</a:t>
            </a:r>
          </a:p>
        </p:txBody>
      </p:sp>
      <p:sp>
        <p:nvSpPr>
          <p:cNvPr id="49" name="TextBox 48">
            <a:extLst>
              <a:ext uri="{FF2B5EF4-FFF2-40B4-BE49-F238E27FC236}">
                <a16:creationId xmlns:a16="http://schemas.microsoft.com/office/drawing/2014/main" id="{66702013-2677-D04A-928F-004193DC4D18}"/>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webhook</a:t>
            </a:r>
          </a:p>
        </p:txBody>
      </p:sp>
      <p:pic>
        <p:nvPicPr>
          <p:cNvPr id="53" name="Graphic 52">
            <a:extLst>
              <a:ext uri="{FF2B5EF4-FFF2-40B4-BE49-F238E27FC236}">
                <a16:creationId xmlns:a16="http://schemas.microsoft.com/office/drawing/2014/main" id="{C7C8E70A-AD65-1F41-BD5B-BAF372531D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901" y="1527966"/>
            <a:ext cx="381000" cy="381000"/>
          </a:xfrm>
          <a:prstGeom prst="rect">
            <a:avLst/>
          </a:prstGeom>
        </p:spPr>
      </p:pic>
      <p:pic>
        <p:nvPicPr>
          <p:cNvPr id="3" name="Graphic 10">
            <a:extLst>
              <a:ext uri="{FF2B5EF4-FFF2-40B4-BE49-F238E27FC236}">
                <a16:creationId xmlns:a16="http://schemas.microsoft.com/office/drawing/2014/main" id="{ABB3FD10-5DB5-143A-A99A-E2763A51C9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1">
            <a:extLst>
              <a:ext uri="{FF2B5EF4-FFF2-40B4-BE49-F238E27FC236}">
                <a16:creationId xmlns:a16="http://schemas.microsoft.com/office/drawing/2014/main" id="{0BCC3AD7-F618-E66D-E23C-5D91C0577B7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298419" y="19461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31">
            <a:extLst>
              <a:ext uri="{FF2B5EF4-FFF2-40B4-BE49-F238E27FC236}">
                <a16:creationId xmlns:a16="http://schemas.microsoft.com/office/drawing/2014/main" id="{63A16CF3-7A55-DAE4-A5D9-F697C3C5A2D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298419" y="39974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33">
            <a:extLst>
              <a:ext uri="{FF2B5EF4-FFF2-40B4-BE49-F238E27FC236}">
                <a16:creationId xmlns:a16="http://schemas.microsoft.com/office/drawing/2014/main" id="{18A80193-AB4F-70D6-CFA5-047BB8ECE91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297599" y="30250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203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chemeClr val="bg1"/>
                </a:solidFill>
                <a:latin typeface="Arial" panose="020B0604020202020204" pitchFamily="34" charset="0"/>
              </a:rPr>
              <a:pPr fontAlgn="base">
                <a:spcBef>
                  <a:spcPct val="0"/>
                </a:spcBef>
                <a:spcAft>
                  <a:spcPct val="0"/>
                </a:spcAft>
              </a:pPr>
              <a:t>22</a:t>
            </a:fld>
            <a:endParaRPr lang="en-US" altLang="en-US" dirty="0">
              <a:solidFill>
                <a:schemeClr val="bg1"/>
              </a:solidFill>
              <a:latin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2724" y="1977658"/>
            <a:ext cx="3093834"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client processes run list.</a:t>
            </a:r>
          </a:p>
        </p:txBody>
      </p:sp>
      <p:sp>
        <p:nvSpPr>
          <p:cNvPr id="36" name="Rectangle 35">
            <a:extLst>
              <a:ext uri="{FF2B5EF4-FFF2-40B4-BE49-F238E27FC236}">
                <a16:creationId xmlns:a16="http://schemas.microsoft.com/office/drawing/2014/main" id="{D5F7ECF1-CFF4-5E47-8046-655710CC96A8}"/>
              </a:ext>
            </a:extLst>
          </p:cNvPr>
          <p:cNvSpPr/>
          <p:nvPr/>
        </p:nvSpPr>
        <p:spPr>
          <a:xfrm>
            <a:off x="4793658" y="2673458"/>
            <a:ext cx="6489693" cy="2279666"/>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endParaRPr lang="en-US" sz="1200" dirty="0">
              <a:solidFill>
                <a:schemeClr val="accent6"/>
              </a:solidFill>
            </a:endParaRPr>
          </a:p>
        </p:txBody>
      </p:sp>
      <p:grpSp>
        <p:nvGrpSpPr>
          <p:cNvPr id="46" name="Group 45">
            <a:extLst>
              <a:ext uri="{FF2B5EF4-FFF2-40B4-BE49-F238E27FC236}">
                <a16:creationId xmlns:a16="http://schemas.microsoft.com/office/drawing/2014/main" id="{7449D6EA-A94A-904F-96C1-A46CE82F562F}"/>
              </a:ext>
            </a:extLst>
          </p:cNvPr>
          <p:cNvGrpSpPr/>
          <p:nvPr/>
        </p:nvGrpSpPr>
        <p:grpSpPr>
          <a:xfrm>
            <a:off x="6206582" y="2999177"/>
            <a:ext cx="3492500" cy="1021834"/>
            <a:chOff x="6229732" y="2999177"/>
            <a:chExt cx="3492500" cy="1021834"/>
          </a:xfrm>
        </p:grpSpPr>
        <p:cxnSp>
          <p:nvCxnSpPr>
            <p:cNvPr id="47" name="Straight Arrow Connector 46">
              <a:extLst>
                <a:ext uri="{FF2B5EF4-FFF2-40B4-BE49-F238E27FC236}">
                  <a16:creationId xmlns:a16="http://schemas.microsoft.com/office/drawing/2014/main" id="{A8D30388-F7B9-CC4A-B619-E60AF038EC88}"/>
                </a:ext>
              </a:extLst>
            </p:cNvPr>
            <p:cNvCxnSpPr>
              <a:cxnSpLocks/>
            </p:cNvCxnSpPr>
            <p:nvPr/>
          </p:nvCxnSpPr>
          <p:spPr>
            <a:xfrm>
              <a:off x="6626073" y="4021011"/>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C91B6B1F-37D0-E745-9DFC-ADEF9D31156B}"/>
                </a:ext>
              </a:extLst>
            </p:cNvPr>
            <p:cNvSpPr/>
            <p:nvPr/>
          </p:nvSpPr>
          <p:spPr>
            <a:xfrm>
              <a:off x="8350632" y="3011877"/>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DA6CDA9-BE5C-5A44-BB39-12C08AC5B736}"/>
                </a:ext>
              </a:extLst>
            </p:cNvPr>
            <p:cNvSpPr/>
            <p:nvPr/>
          </p:nvSpPr>
          <p:spPr>
            <a:xfrm>
              <a:off x="6229732" y="2999177"/>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a:extLst>
              <a:ext uri="{FF2B5EF4-FFF2-40B4-BE49-F238E27FC236}">
                <a16:creationId xmlns:a16="http://schemas.microsoft.com/office/drawing/2014/main" id="{F5D3EAC9-7BCC-D941-B2DE-924BB58E66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767" y="2104123"/>
            <a:ext cx="328075" cy="328075"/>
          </a:xfrm>
          <a:prstGeom prst="rect">
            <a:avLst/>
          </a:prstGeom>
        </p:spPr>
      </p:pic>
      <p:sp>
        <p:nvSpPr>
          <p:cNvPr id="53" name="Rectangle 52">
            <a:extLst>
              <a:ext uri="{FF2B5EF4-FFF2-40B4-BE49-F238E27FC236}">
                <a16:creationId xmlns:a16="http://schemas.microsoft.com/office/drawing/2014/main" id="{1F278302-448C-FE4E-A9C3-19500EFCD5C4}"/>
              </a:ext>
            </a:extLst>
          </p:cNvPr>
          <p:cNvSpPr/>
          <p:nvPr/>
        </p:nvSpPr>
        <p:spPr>
          <a:xfrm>
            <a:off x="4356852" y="2104560"/>
            <a:ext cx="7365607" cy="3381840"/>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18288" algn="l"/>
            <a:r>
              <a:rPr lang="en-US" sz="1200" dirty="0">
                <a:ln w="0"/>
                <a:solidFill>
                  <a:srgbClr val="A166FF"/>
                </a:solidFill>
                <a:latin typeface="Arial" panose="020B0604020202020204" pitchFamily="34" charset="0"/>
                <a:cs typeface="Arial" panose="020B0604020202020204" pitchFamily="34" charset="0"/>
              </a:rPr>
              <a:t>Virtual private cloud (VPC)</a:t>
            </a:r>
          </a:p>
        </p:txBody>
      </p:sp>
      <p:sp>
        <p:nvSpPr>
          <p:cNvPr id="54" name="Rectangle 53">
            <a:extLst>
              <a:ext uri="{FF2B5EF4-FFF2-40B4-BE49-F238E27FC236}">
                <a16:creationId xmlns:a16="http://schemas.microsoft.com/office/drawing/2014/main" id="{636E9DA7-8EA6-BE4D-81A8-F60FB2935888}"/>
              </a:ext>
            </a:extLst>
          </p:cNvPr>
          <p:cNvSpPr/>
          <p:nvPr/>
        </p:nvSpPr>
        <p:spPr>
          <a:xfrm>
            <a:off x="4135292" y="1269999"/>
            <a:ext cx="7815767" cy="45929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sp>
        <p:nvSpPr>
          <p:cNvPr id="55" name="Rectangle 54">
            <a:extLst>
              <a:ext uri="{FF2B5EF4-FFF2-40B4-BE49-F238E27FC236}">
                <a16:creationId xmlns:a16="http://schemas.microsoft.com/office/drawing/2014/main" id="{0C3DAE68-3116-FD4E-8804-461463187E1C}"/>
              </a:ext>
            </a:extLst>
          </p:cNvPr>
          <p:cNvSpPr/>
          <p:nvPr/>
        </p:nvSpPr>
        <p:spPr>
          <a:xfrm>
            <a:off x="4722312" y="1601739"/>
            <a:ext cx="6627366" cy="407944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p:txBody>
      </p:sp>
      <p:sp>
        <p:nvSpPr>
          <p:cNvPr id="56" name="TextBox 55">
            <a:extLst>
              <a:ext uri="{FF2B5EF4-FFF2-40B4-BE49-F238E27FC236}">
                <a16:creationId xmlns:a16="http://schemas.microsoft.com/office/drawing/2014/main" id="{503F1335-40EC-FA4A-A120-6A4040BA8622}"/>
              </a:ext>
            </a:extLst>
          </p:cNvPr>
          <p:cNvSpPr txBox="1"/>
          <p:nvPr/>
        </p:nvSpPr>
        <p:spPr>
          <a:xfrm>
            <a:off x="7036348" y="5079249"/>
            <a:ext cx="2006600" cy="261610"/>
          </a:xfrm>
          <a:prstGeom prst="rect">
            <a:avLst/>
          </a:prstGeom>
          <a:noFill/>
        </p:spPr>
        <p:txBody>
          <a:bodyPr wrap="square" rtlCol="0">
            <a:spAutoFit/>
          </a:bodyPr>
          <a:lstStyle/>
          <a:p>
            <a:pPr algn="ctr"/>
            <a:r>
              <a:rPr lang="en-US" sz="1100" dirty="0">
                <a:solidFill>
                  <a:srgbClr val="A166FF"/>
                </a:solidFill>
                <a:latin typeface="Arial" panose="020B0604020202020204" pitchFamily="34" charset="0"/>
                <a:cs typeface="Arial" panose="020B0604020202020204" pitchFamily="34" charset="0"/>
              </a:rPr>
              <a:t>10.0.0.0/16</a:t>
            </a:r>
          </a:p>
        </p:txBody>
      </p:sp>
      <p:sp>
        <p:nvSpPr>
          <p:cNvPr id="57" name="TextBox 56">
            <a:extLst>
              <a:ext uri="{FF2B5EF4-FFF2-40B4-BE49-F238E27FC236}">
                <a16:creationId xmlns:a16="http://schemas.microsoft.com/office/drawing/2014/main" id="{3A3B00BD-4F6B-AF42-8A10-1B3B620FC76D}"/>
              </a:ext>
            </a:extLst>
          </p:cNvPr>
          <p:cNvSpPr txBox="1"/>
          <p:nvPr/>
        </p:nvSpPr>
        <p:spPr>
          <a:xfrm>
            <a:off x="7036348" y="4655162"/>
            <a:ext cx="2006600" cy="261610"/>
          </a:xfrm>
          <a:prstGeom prst="rect">
            <a:avLst/>
          </a:prstGeom>
          <a:noFill/>
        </p:spPr>
        <p:txBody>
          <a:bodyPr wrap="square" rtlCol="0">
            <a:spAutoFit/>
          </a:bodyPr>
          <a:lstStyle/>
          <a:p>
            <a:pPr algn="ctr"/>
            <a:r>
              <a:rPr lang="en-US" sz="1100" dirty="0">
                <a:solidFill>
                  <a:srgbClr val="6CAE3E"/>
                </a:solidFill>
                <a:latin typeface="Arial" panose="020B0604020202020204" pitchFamily="34" charset="0"/>
                <a:cs typeface="Arial" panose="020B0604020202020204" pitchFamily="34" charset="0"/>
              </a:rPr>
              <a:t>10.0.0.0/19</a:t>
            </a:r>
          </a:p>
        </p:txBody>
      </p:sp>
      <p:pic>
        <p:nvPicPr>
          <p:cNvPr id="58" name="Graphic 57">
            <a:extLst>
              <a:ext uri="{FF2B5EF4-FFF2-40B4-BE49-F238E27FC236}">
                <a16:creationId xmlns:a16="http://schemas.microsoft.com/office/drawing/2014/main" id="{2A0D6E85-4CBA-2F41-B6DA-02985DD09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0539" y="3816579"/>
            <a:ext cx="469900" cy="469900"/>
          </a:xfrm>
          <a:prstGeom prst="rect">
            <a:avLst/>
          </a:prstGeom>
        </p:spPr>
      </p:pic>
      <p:pic>
        <p:nvPicPr>
          <p:cNvPr id="59" name="Graphic 58">
            <a:extLst>
              <a:ext uri="{FF2B5EF4-FFF2-40B4-BE49-F238E27FC236}">
                <a16:creationId xmlns:a16="http://schemas.microsoft.com/office/drawing/2014/main" id="{DEA1DA0D-A07C-E441-9D9B-EF47B8890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1239" y="2766400"/>
            <a:ext cx="469900" cy="469900"/>
          </a:xfrm>
          <a:prstGeom prst="rect">
            <a:avLst/>
          </a:prstGeom>
        </p:spPr>
      </p:pic>
      <p:pic>
        <p:nvPicPr>
          <p:cNvPr id="60" name="Graphic 59">
            <a:extLst>
              <a:ext uri="{FF2B5EF4-FFF2-40B4-BE49-F238E27FC236}">
                <a16:creationId xmlns:a16="http://schemas.microsoft.com/office/drawing/2014/main" id="{0F759146-6160-B64F-B65C-34F0BF508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0339" y="3816579"/>
            <a:ext cx="469900" cy="469900"/>
          </a:xfrm>
          <a:prstGeom prst="rect">
            <a:avLst/>
          </a:prstGeom>
        </p:spPr>
      </p:pic>
      <p:sp>
        <p:nvSpPr>
          <p:cNvPr id="61" name="TextBox 60">
            <a:extLst>
              <a:ext uri="{FF2B5EF4-FFF2-40B4-BE49-F238E27FC236}">
                <a16:creationId xmlns:a16="http://schemas.microsoft.com/office/drawing/2014/main" id="{E421719B-3ED5-174B-8E69-9B6BE984856A}"/>
              </a:ext>
            </a:extLst>
          </p:cNvPr>
          <p:cNvSpPr txBox="1"/>
          <p:nvPr/>
        </p:nvSpPr>
        <p:spPr>
          <a:xfrm>
            <a:off x="7141654" y="2345567"/>
            <a:ext cx="1769070"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Internet gateway</a:t>
            </a:r>
          </a:p>
        </p:txBody>
      </p:sp>
      <p:sp>
        <p:nvSpPr>
          <p:cNvPr id="63" name="TextBox 62">
            <a:extLst>
              <a:ext uri="{FF2B5EF4-FFF2-40B4-BE49-F238E27FC236}">
                <a16:creationId xmlns:a16="http://schemas.microsoft.com/office/drawing/2014/main" id="{E5343EBC-6AF7-9649-9116-E5A05F37616E}"/>
              </a:ext>
            </a:extLst>
          </p:cNvPr>
          <p:cNvSpPr txBox="1"/>
          <p:nvPr/>
        </p:nvSpPr>
        <p:spPr>
          <a:xfrm>
            <a:off x="7141654" y="3227519"/>
            <a:ext cx="1769070"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Chef Automate</a:t>
            </a:r>
          </a:p>
        </p:txBody>
      </p:sp>
      <p:sp>
        <p:nvSpPr>
          <p:cNvPr id="64" name="TextBox 63">
            <a:extLst>
              <a:ext uri="{FF2B5EF4-FFF2-40B4-BE49-F238E27FC236}">
                <a16:creationId xmlns:a16="http://schemas.microsoft.com/office/drawing/2014/main" id="{F8DCE0FF-372D-284C-BBC8-65171BD69F09}"/>
              </a:ext>
            </a:extLst>
          </p:cNvPr>
          <p:cNvSpPr txBox="1"/>
          <p:nvPr/>
        </p:nvSpPr>
        <p:spPr>
          <a:xfrm>
            <a:off x="5350954" y="4341118"/>
            <a:ext cx="1769070"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Chef workstation </a:t>
            </a:r>
            <a:br>
              <a:rPr lang="en-US" sz="1100" dirty="0">
                <a:solidFill>
                  <a:schemeClr val="bg1"/>
                </a:solidFill>
                <a:latin typeface="Arial" panose="020B0604020202020204" pitchFamily="34" charset="0"/>
                <a:cs typeface="Arial" panose="020B0604020202020204" pitchFamily="34" charset="0"/>
              </a:rPr>
            </a:br>
            <a:r>
              <a:rPr lang="en-US" sz="1100" dirty="0">
                <a:solidFill>
                  <a:schemeClr val="bg1"/>
                </a:solidFill>
                <a:latin typeface="Arial" panose="020B0604020202020204" pitchFamily="34" charset="0"/>
                <a:cs typeface="Arial" panose="020B0604020202020204" pitchFamily="34" charset="0"/>
              </a:rPr>
              <a:t>(local Chef repo)</a:t>
            </a:r>
          </a:p>
        </p:txBody>
      </p:sp>
      <p:sp>
        <p:nvSpPr>
          <p:cNvPr id="65" name="TextBox 64">
            <a:extLst>
              <a:ext uri="{FF2B5EF4-FFF2-40B4-BE49-F238E27FC236}">
                <a16:creationId xmlns:a16="http://schemas.microsoft.com/office/drawing/2014/main" id="{42664E99-01C3-9644-BFBA-4C07DBFB3BEB}"/>
              </a:ext>
            </a:extLst>
          </p:cNvPr>
          <p:cNvSpPr txBox="1"/>
          <p:nvPr/>
        </p:nvSpPr>
        <p:spPr>
          <a:xfrm>
            <a:off x="8830754" y="4341118"/>
            <a:ext cx="1769070"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Chef node</a:t>
            </a:r>
          </a:p>
        </p:txBody>
      </p:sp>
      <p:sp>
        <p:nvSpPr>
          <p:cNvPr id="66" name="Rectangle 65">
            <a:extLst>
              <a:ext uri="{FF2B5EF4-FFF2-40B4-BE49-F238E27FC236}">
                <a16:creationId xmlns:a16="http://schemas.microsoft.com/office/drawing/2014/main" id="{B29DA6D9-56AB-EE4E-89FA-5D67A71F0EA8}"/>
              </a:ext>
            </a:extLst>
          </p:cNvPr>
          <p:cNvSpPr/>
          <p:nvPr/>
        </p:nvSpPr>
        <p:spPr>
          <a:xfrm>
            <a:off x="7377390" y="1597743"/>
            <a:ext cx="1297599" cy="276999"/>
          </a:xfrm>
          <a:prstGeom prst="rect">
            <a:avLst/>
          </a:prstGeom>
        </p:spPr>
        <p:txBody>
          <a:bodyPr wrap="none">
            <a:spAutoFit/>
          </a:bodyPr>
          <a:lstStyle/>
          <a:p>
            <a:pPr algn="ctr"/>
            <a:r>
              <a:rPr lang="en-US" sz="1200" dirty="0">
                <a:solidFill>
                  <a:srgbClr val="5B9CD5"/>
                </a:solidFill>
                <a:latin typeface="Arial" panose="020B0604020202020204" pitchFamily="34" charset="0"/>
                <a:cs typeface="Arial" panose="020B0604020202020204" pitchFamily="34" charset="0"/>
              </a:rPr>
              <a:t>Availability Zone</a:t>
            </a:r>
          </a:p>
        </p:txBody>
      </p:sp>
      <p:sp>
        <p:nvSpPr>
          <p:cNvPr id="67" name="TextBox 66">
            <a:extLst>
              <a:ext uri="{FF2B5EF4-FFF2-40B4-BE49-F238E27FC236}">
                <a16:creationId xmlns:a16="http://schemas.microsoft.com/office/drawing/2014/main" id="{958A7C03-788D-8E49-A5B3-72A06FF697BE}"/>
              </a:ext>
            </a:extLst>
          </p:cNvPr>
          <p:cNvSpPr txBox="1"/>
          <p:nvPr/>
        </p:nvSpPr>
        <p:spPr>
          <a:xfrm>
            <a:off x="5091730" y="2689761"/>
            <a:ext cx="1323754" cy="276999"/>
          </a:xfrm>
          <a:prstGeom prst="rect">
            <a:avLst/>
          </a:prstGeom>
          <a:noFill/>
        </p:spPr>
        <p:txBody>
          <a:bodyPr wrap="square" rtlCol="0">
            <a:spAutoFit/>
          </a:bodyPr>
          <a:lstStyle/>
          <a:p>
            <a:pPr marL="91440"/>
            <a:r>
              <a:rPr lang="en-US" sz="1200" dirty="0">
                <a:ln w="0"/>
                <a:solidFill>
                  <a:srgbClr val="6CAE3E"/>
                </a:solidFill>
                <a:latin typeface="Arial" panose="020B0604020202020204" pitchFamily="34" charset="0"/>
                <a:cs typeface="Arial" panose="020B0604020202020204" pitchFamily="34" charset="0"/>
              </a:rPr>
              <a:t>Public subnet</a:t>
            </a:r>
          </a:p>
        </p:txBody>
      </p:sp>
      <p:pic>
        <p:nvPicPr>
          <p:cNvPr id="69" name="Graphic 68">
            <a:extLst>
              <a:ext uri="{FF2B5EF4-FFF2-40B4-BE49-F238E27FC236}">
                <a16:creationId xmlns:a16="http://schemas.microsoft.com/office/drawing/2014/main" id="{59D47D31-C940-9243-9356-5A5B03F086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1166" y="1269999"/>
            <a:ext cx="381000" cy="381000"/>
          </a:xfrm>
          <a:prstGeom prst="rect">
            <a:avLst/>
          </a:prstGeom>
        </p:spPr>
      </p:pic>
      <p:pic>
        <p:nvPicPr>
          <p:cNvPr id="70" name="Graphic 69">
            <a:extLst>
              <a:ext uri="{FF2B5EF4-FFF2-40B4-BE49-F238E27FC236}">
                <a16:creationId xmlns:a16="http://schemas.microsoft.com/office/drawing/2014/main" id="{92752197-A459-D346-AB1E-9532CF9BEB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0450" y="2673458"/>
            <a:ext cx="381000" cy="381000"/>
          </a:xfrm>
          <a:prstGeom prst="rect">
            <a:avLst/>
          </a:prstGeom>
        </p:spPr>
      </p:pic>
      <p:pic>
        <p:nvPicPr>
          <p:cNvPr id="71" name="Graphic 70">
            <a:extLst>
              <a:ext uri="{FF2B5EF4-FFF2-40B4-BE49-F238E27FC236}">
                <a16:creationId xmlns:a16="http://schemas.microsoft.com/office/drawing/2014/main" id="{4C7502D1-F1AA-BE47-AB68-4953F6ECCF2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352901" y="2100491"/>
            <a:ext cx="381000" cy="381000"/>
          </a:xfrm>
          <a:prstGeom prst="rect">
            <a:avLst/>
          </a:prstGeom>
        </p:spPr>
      </p:pic>
      <p:sp>
        <p:nvSpPr>
          <p:cNvPr id="2" name="Oval 1">
            <a:extLst>
              <a:ext uri="{FF2B5EF4-FFF2-40B4-BE49-F238E27FC236}">
                <a16:creationId xmlns:a16="http://schemas.microsoft.com/office/drawing/2014/main" id="{5813A1D5-CDA6-404B-99FD-FA2C78577062}"/>
              </a:ext>
            </a:extLst>
          </p:cNvPr>
          <p:cNvSpPr/>
          <p:nvPr/>
        </p:nvSpPr>
        <p:spPr>
          <a:xfrm>
            <a:off x="7789587" y="1866116"/>
            <a:ext cx="469900" cy="469900"/>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6750C5FE-020A-BF4F-B3E8-0145F8C0FF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1239" y="1865541"/>
            <a:ext cx="469900" cy="469900"/>
          </a:xfrm>
          <a:prstGeom prst="rect">
            <a:avLst/>
          </a:prstGeom>
        </p:spPr>
      </p:pic>
      <p:sp>
        <p:nvSpPr>
          <p:cNvPr id="4" name="Oval 3">
            <a:extLst>
              <a:ext uri="{FF2B5EF4-FFF2-40B4-BE49-F238E27FC236}">
                <a16:creationId xmlns:a16="http://schemas.microsoft.com/office/drawing/2014/main" id="{ADB0023F-F754-DDA3-6075-25E284F6792E}"/>
              </a:ext>
            </a:extLst>
          </p:cNvPr>
          <p:cNvSpPr>
            <a:spLocks noChangeAspect="1"/>
          </p:cNvSpPr>
          <p:nvPr/>
        </p:nvSpPr>
        <p:spPr bwMode="auto">
          <a:xfrm>
            <a:off x="7861316" y="4150433"/>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sp>
        <p:nvSpPr>
          <p:cNvPr id="5" name="Oval 4">
            <a:extLst>
              <a:ext uri="{FF2B5EF4-FFF2-40B4-BE49-F238E27FC236}">
                <a16:creationId xmlns:a16="http://schemas.microsoft.com/office/drawing/2014/main" id="{77016F0D-B5DE-F426-6231-E812A8247C80}"/>
              </a:ext>
            </a:extLst>
          </p:cNvPr>
          <p:cNvSpPr>
            <a:spLocks noChangeAspect="1"/>
          </p:cNvSpPr>
          <p:nvPr/>
        </p:nvSpPr>
        <p:spPr bwMode="auto">
          <a:xfrm>
            <a:off x="9844511" y="319373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3</a:t>
            </a:r>
          </a:p>
        </p:txBody>
      </p:sp>
      <p:sp>
        <p:nvSpPr>
          <p:cNvPr id="6" name="Oval 5">
            <a:extLst>
              <a:ext uri="{FF2B5EF4-FFF2-40B4-BE49-F238E27FC236}">
                <a16:creationId xmlns:a16="http://schemas.microsoft.com/office/drawing/2014/main" id="{D6922F48-CA2B-8E63-E64D-7DEC63A8BB5A}"/>
              </a:ext>
            </a:extLst>
          </p:cNvPr>
          <p:cNvSpPr>
            <a:spLocks noChangeAspect="1"/>
          </p:cNvSpPr>
          <p:nvPr/>
        </p:nvSpPr>
        <p:spPr bwMode="auto">
          <a:xfrm>
            <a:off x="5733978" y="319851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1517619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23</a:t>
            </a:fld>
            <a:endParaRPr lang="en-US" altLang="en-US" dirty="0">
              <a:solidFill>
                <a:schemeClr val="bg1"/>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0943" y="1837392"/>
            <a:ext cx="3602396" cy="4038622"/>
          </a:xfrm>
        </p:spPr>
        <p:txBody>
          <a:bodyPr/>
          <a:lstStyle/>
          <a:p>
            <a:pPr eaLnBrk="1" hangingPunct="1">
              <a:lnSpc>
                <a:spcPct val="100000"/>
              </a:lnSpc>
            </a:pPr>
            <a:r>
              <a:rPr lang="en-US" altLang="en-US" sz="1800" dirty="0">
                <a:solidFill>
                  <a:srgbClr val="00A1C9"/>
                </a:solidFill>
                <a:hlinkClick r:id="rId2" action="ppaction://hlinksldjump">
                  <a:extLst>
                    <a:ext uri="{A12FA001-AC4F-418D-AE19-62706E023703}">
                      <ahyp:hlinkClr xmlns:ahyp="http://schemas.microsoft.com/office/drawing/2018/hyperlinkcolor" val="tx"/>
                    </a:ext>
                  </a:extLst>
                </a:hlinkClick>
              </a:rPr>
              <a:t>General Resources</a:t>
            </a:r>
            <a:endParaRPr lang="en-US" altLang="en-US" sz="1800" dirty="0">
              <a:solidFill>
                <a:srgbClr val="00A1C9"/>
              </a:solidFill>
              <a:hlinkClick r:id="rId3"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4" action="ppaction://hlinksldjump">
                  <a:extLst>
                    <a:ext uri="{A12FA001-AC4F-418D-AE19-62706E023703}">
                      <ahyp:hlinkClr xmlns:ahyp="http://schemas.microsoft.com/office/drawing/2018/hyperlinkcolor" val="tx"/>
                    </a:ext>
                  </a:extLst>
                </a:hlinkClick>
              </a:rPr>
              <a:t>Analytics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5" action="ppaction://hlinksldjump">
                  <a:extLst>
                    <a:ext uri="{A12FA001-AC4F-418D-AE19-62706E023703}">
                      <ahyp:hlinkClr xmlns:ahyp="http://schemas.microsoft.com/office/drawing/2018/hyperlinkcolor" val="tx"/>
                    </a:ext>
                  </a:extLst>
                </a:hlinkClick>
              </a:rPr>
              <a:t>Application Integration</a:t>
            </a:r>
            <a:endParaRPr lang="en-US" altLang="en-US" sz="1800" dirty="0">
              <a:solidFill>
                <a:srgbClr val="00A1C9"/>
              </a:solidFill>
            </a:endParaRP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Blockchain</a:t>
            </a:r>
            <a:endParaRPr lang="en-US" altLang="en-US" sz="1800" dirty="0">
              <a:solidFill>
                <a:srgbClr val="00A1C9"/>
              </a:solidFill>
              <a:hlinkClick r:id="rId7"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rPr>
              <a:t>Business Applications</a:t>
            </a:r>
            <a:endParaRPr lang="en-US" altLang="en-US" sz="1800" dirty="0">
              <a:solidFill>
                <a:srgbClr val="00A1C9"/>
              </a:solidFill>
            </a:endParaRPr>
          </a:p>
          <a:p>
            <a:pPr>
              <a:lnSpc>
                <a:spcPct val="100000"/>
              </a:lnSpc>
            </a:pPr>
            <a:r>
              <a:rPr lang="en-US" altLang="en-US" sz="1800" dirty="0">
                <a:solidFill>
                  <a:srgbClr val="00A1C9"/>
                </a:solidFill>
                <a:hlinkClick r:id="rId9" action="ppaction://hlinksldjump">
                  <a:extLst>
                    <a:ext uri="{A12FA001-AC4F-418D-AE19-62706E023703}">
                      <ahyp:hlinkClr xmlns:ahyp="http://schemas.microsoft.com/office/drawing/2018/hyperlinkcolor" val="tx"/>
                    </a:ext>
                  </a:extLst>
                </a:hlinkClick>
              </a:rPr>
              <a:t>Cloud Financial Management</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0" action="ppaction://hlinksldjump">
                  <a:extLst>
                    <a:ext uri="{A12FA001-AC4F-418D-AE19-62706E023703}">
                      <ahyp:hlinkClr xmlns:ahyp="http://schemas.microsoft.com/office/drawing/2018/hyperlinkcolor" val="tx"/>
                    </a:ext>
                  </a:extLst>
                </a:hlinkClick>
              </a:rPr>
              <a:t>Compute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1" action="ppaction://hlinksldjump">
                  <a:extLst>
                    <a:ext uri="{A12FA001-AC4F-418D-AE19-62706E023703}">
                      <ahyp:hlinkClr xmlns:ahyp="http://schemas.microsoft.com/office/drawing/2018/hyperlinkcolor" val="tx"/>
                    </a:ext>
                  </a:extLst>
                </a:hlinkClick>
              </a:rPr>
              <a:t>Contact Center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2" action="ppaction://hlinksldjump">
                  <a:extLst>
                    <a:ext uri="{A12FA001-AC4F-418D-AE19-62706E023703}">
                      <ahyp:hlinkClr xmlns:ahyp="http://schemas.microsoft.com/office/drawing/2018/hyperlinkcolor" val="tx"/>
                    </a:ext>
                  </a:extLst>
                </a:hlinkClick>
              </a:rPr>
              <a:t>Containers</a:t>
            </a:r>
            <a:endParaRPr lang="en-US" altLang="en-US" sz="1800" dirty="0">
              <a:solidFill>
                <a:srgbClr val="00A1C9"/>
              </a:solidFill>
              <a:hlinkClick r:id="rId13"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14" action="ppaction://hlinksldjump">
                  <a:extLst>
                    <a:ext uri="{A12FA001-AC4F-418D-AE19-62706E023703}">
                      <ahyp:hlinkClr xmlns:ahyp="http://schemas.microsoft.com/office/drawing/2018/hyperlinkcolor" val="tx"/>
                    </a:ext>
                  </a:extLst>
                </a:hlinkClick>
              </a:rPr>
              <a:t>Customer Enablement</a:t>
            </a:r>
            <a:endParaRPr lang="en-US" altLang="en-US" sz="1800" dirty="0">
              <a:solidFill>
                <a:srgbClr val="00A1C9"/>
              </a:solidFill>
            </a:endParaRP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chemeClr val="bg1"/>
                </a:solidFill>
                <a:latin typeface="Arial" panose="020B0604020202020204" pitchFamily="34" charset="0"/>
              </a:rPr>
              <a:pPr fontAlgn="base">
                <a:spcBef>
                  <a:spcPct val="0"/>
                </a:spcBef>
                <a:spcAft>
                  <a:spcPct val="0"/>
                </a:spcAft>
              </a:pPr>
              <a:t>24</a:t>
            </a:fld>
            <a:endParaRPr lang="en-US" altLang="en-US" dirty="0">
              <a:solidFill>
                <a:schemeClr val="bg1"/>
              </a:solidFill>
              <a:latin typeface="Arial" panose="020B0604020202020204" pitchFamily="34" charset="0"/>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802" y="1837392"/>
            <a:ext cx="3602396" cy="3584953"/>
          </a:xfrm>
        </p:spPr>
        <p:txBody>
          <a:bodyPr/>
          <a:lstStyle/>
          <a:p>
            <a:pPr eaLnBrk="1" hangingPunct="1">
              <a:lnSpc>
                <a:spcPct val="100000"/>
              </a:lnSpc>
            </a:pPr>
            <a:r>
              <a:rPr lang="en-US" altLang="en-US" sz="1800" dirty="0">
                <a:solidFill>
                  <a:srgbClr val="00A1C9"/>
                </a:solidFill>
                <a:hlinkClick r:id="rId15" action="ppaction://hlinksldjump">
                  <a:extLst>
                    <a:ext uri="{A12FA001-AC4F-418D-AE19-62706E023703}">
                      <ahyp:hlinkClr xmlns:ahyp="http://schemas.microsoft.com/office/drawing/2018/hyperlinkcolor" val="tx"/>
                    </a:ext>
                  </a:extLst>
                </a:hlinkClick>
              </a:rPr>
              <a:t>Database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6" action="ppaction://hlinksldjump">
                  <a:extLst>
                    <a:ext uri="{A12FA001-AC4F-418D-AE19-62706E023703}">
                      <ahyp:hlinkClr xmlns:ahyp="http://schemas.microsoft.com/office/drawing/2018/hyperlinkcolor" val="tx"/>
                    </a:ext>
                  </a:extLst>
                </a:hlinkClick>
              </a:rPr>
              <a:t>Developer Tools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7" action="ppaction://hlinksldjump">
                  <a:extLst>
                    <a:ext uri="{A12FA001-AC4F-418D-AE19-62706E023703}">
                      <ahyp:hlinkClr xmlns:ahyp="http://schemas.microsoft.com/office/drawing/2018/hyperlinkcolor" val="tx"/>
                    </a:ext>
                  </a:extLst>
                </a:hlinkClick>
              </a:rPr>
              <a:t>End User Computing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8" action="ppaction://hlinksldjump">
                  <a:extLst>
                    <a:ext uri="{A12FA001-AC4F-418D-AE19-62706E023703}">
                      <ahyp:hlinkClr xmlns:ahyp="http://schemas.microsoft.com/office/drawing/2018/hyperlinkcolor" val="tx"/>
                    </a:ext>
                  </a:extLst>
                </a:hlinkClick>
              </a:rPr>
              <a:t>Front-End Web &amp; Mobile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9" action="ppaction://hlinksldjump">
                  <a:extLst>
                    <a:ext uri="{A12FA001-AC4F-418D-AE19-62706E023703}">
                      <ahyp:hlinkClr xmlns:ahyp="http://schemas.microsoft.com/office/drawing/2018/hyperlinkcolor" val="tx"/>
                    </a:ext>
                  </a:extLst>
                </a:hlinkClick>
              </a:rPr>
              <a:t>Games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0" action="ppaction://hlinksldjump">
                  <a:extLst>
                    <a:ext uri="{A12FA001-AC4F-418D-AE19-62706E023703}">
                      <ahyp:hlinkClr xmlns:ahyp="http://schemas.microsoft.com/office/drawing/2018/hyperlinkcolor" val="tx"/>
                    </a:ext>
                  </a:extLst>
                </a:hlinkClick>
              </a:rPr>
              <a:t>Internet of Things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1" action="ppaction://hlinksldjump">
                  <a:extLst>
                    <a:ext uri="{A12FA001-AC4F-418D-AE19-62706E023703}">
                      <ahyp:hlinkClr xmlns:ahyp="http://schemas.microsoft.com/office/drawing/2018/hyperlinkcolor" val="tx"/>
                    </a:ext>
                  </a:extLst>
                </a:hlinkClick>
              </a:rPr>
              <a:t>Machine Learning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2" action="ppaction://hlinksldjump">
                  <a:extLst>
                    <a:ext uri="{A12FA001-AC4F-418D-AE19-62706E023703}">
                      <ahyp:hlinkClr xmlns:ahyp="http://schemas.microsoft.com/office/drawing/2018/hyperlinkcolor" val="tx"/>
                    </a:ext>
                  </a:extLst>
                </a:hlinkClick>
              </a:rPr>
              <a:t>Management &amp; Governance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3" action="ppaction://hlinksldjump">
                  <a:extLst>
                    <a:ext uri="{A12FA001-AC4F-418D-AE19-62706E023703}">
                      <ahyp:hlinkClr xmlns:ahyp="http://schemas.microsoft.com/office/drawing/2018/hyperlinkcolor" val="tx"/>
                    </a:ext>
                  </a:extLst>
                </a:hlinkClick>
              </a:rPr>
              <a:t>Media Services</a:t>
            </a:r>
            <a:endParaRPr lang="en-US" altLang="en-US" sz="1800" dirty="0">
              <a:solidFill>
                <a:srgbClr val="00A1C9"/>
              </a:solidFill>
              <a:hlinkClick r:id="" action="ppaction://noaction">
                <a:extLst>
                  <a:ext uri="{A12FA001-AC4F-418D-AE19-62706E023703}">
                    <ahyp:hlinkClr xmlns:ahyp="http://schemas.microsoft.com/office/drawing/2018/hyperlinkcolor" val="tx"/>
                  </a:ext>
                </a:extLst>
              </a:hlinkClick>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793" y="1837392"/>
            <a:ext cx="3602396" cy="3584953"/>
          </a:xfrm>
        </p:spPr>
        <p:txBody>
          <a:bodyPr/>
          <a:lstStyle/>
          <a:p>
            <a:pPr eaLnBrk="1" hangingPunct="1">
              <a:lnSpc>
                <a:spcPct val="100000"/>
              </a:lnSpc>
            </a:pPr>
            <a:r>
              <a:rPr lang="en-US" altLang="en-US" sz="1800" dirty="0">
                <a:solidFill>
                  <a:srgbClr val="00A1C9"/>
                </a:solidFill>
                <a:hlinkClick r:id="rId24" action="ppaction://hlinksldjump">
                  <a:extLst>
                    <a:ext uri="{A12FA001-AC4F-418D-AE19-62706E023703}">
                      <ahyp:hlinkClr xmlns:ahyp="http://schemas.microsoft.com/office/drawing/2018/hyperlinkcolor" val="tx"/>
                    </a:ext>
                  </a:extLst>
                </a:hlinkClick>
              </a:rPr>
              <a:t>Migration &amp; Transfer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5" action="ppaction://hlinksldjump">
                  <a:extLst>
                    <a:ext uri="{A12FA001-AC4F-418D-AE19-62706E023703}">
                      <ahyp:hlinkClr xmlns:ahyp="http://schemas.microsoft.com/office/drawing/2018/hyperlinkcolor" val="tx"/>
                    </a:ext>
                  </a:extLst>
                </a:hlinkClick>
              </a:rPr>
              <a:t>Networking &amp; Content Delivery</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6" action="ppaction://hlinksldjump">
                  <a:extLst>
                    <a:ext uri="{A12FA001-AC4F-418D-AE19-62706E023703}">
                      <ahyp:hlinkClr xmlns:ahyp="http://schemas.microsoft.com/office/drawing/2018/hyperlinkcolor" val="tx"/>
                    </a:ext>
                  </a:extLst>
                </a:hlinkClick>
              </a:rPr>
              <a:t>Quantum Technologies</a:t>
            </a:r>
            <a:endParaRPr lang="en-US" altLang="en-US" sz="1800" dirty="0">
              <a:solidFill>
                <a:srgbClr val="00A1C9"/>
              </a:solidFill>
              <a:hlinkClick r:id="" action="ppaction://noaction">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27" action="ppaction://hlinksldjump">
                  <a:extLst>
                    <a:ext uri="{A12FA001-AC4F-418D-AE19-62706E023703}">
                      <ahyp:hlinkClr xmlns:ahyp="http://schemas.microsoft.com/office/drawing/2018/hyperlinkcolor" val="tx"/>
                    </a:ext>
                  </a:extLst>
                </a:hlinkClick>
              </a:rPr>
              <a:t>Robotics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8" action="ppaction://hlinksldjump">
                  <a:extLst>
                    <a:ext uri="{A12FA001-AC4F-418D-AE19-62706E023703}">
                      <ahyp:hlinkClr xmlns:ahyp="http://schemas.microsoft.com/office/drawing/2018/hyperlinkcolor" val="tx"/>
                    </a:ext>
                  </a:extLst>
                </a:hlinkClick>
              </a:rPr>
              <a:t>Satellite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9" action="ppaction://hlinksldjump">
                  <a:extLst>
                    <a:ext uri="{A12FA001-AC4F-418D-AE19-62706E023703}">
                      <ahyp:hlinkClr xmlns:ahyp="http://schemas.microsoft.com/office/drawing/2018/hyperlinkcolor" val="tx"/>
                    </a:ext>
                  </a:extLst>
                </a:hlinkClick>
              </a:rPr>
              <a:t>Security, Identity, &amp; Compliance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0" action="ppaction://hlinksldjump">
                  <a:extLst>
                    <a:ext uri="{A12FA001-AC4F-418D-AE19-62706E023703}">
                      <ahyp:hlinkClr xmlns:ahyp="http://schemas.microsoft.com/office/drawing/2018/hyperlinkcolor" val="tx"/>
                    </a:ext>
                  </a:extLst>
                </a:hlinkClick>
              </a:rPr>
              <a:t>Serverless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1" action="ppaction://hlinksldjump">
                  <a:extLst>
                    <a:ext uri="{A12FA001-AC4F-418D-AE19-62706E023703}">
                      <ahyp:hlinkClr xmlns:ahyp="http://schemas.microsoft.com/office/drawing/2018/hyperlinkcolor" val="tx"/>
                    </a:ext>
                  </a:extLst>
                </a:hlinkClick>
              </a:rPr>
              <a:t>Storage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2" action="ppaction://hlinksldjump">
                  <a:extLst>
                    <a:ext uri="{A12FA001-AC4F-418D-AE19-62706E023703}">
                      <ahyp:hlinkClr xmlns:ahyp="http://schemas.microsoft.com/office/drawing/2018/hyperlinkcolor" val="tx"/>
                    </a:ext>
                  </a:extLst>
                </a:hlinkClick>
              </a:rPr>
              <a:t>VR &amp; AR</a:t>
            </a:r>
            <a:endParaRPr lang="en-US" altLang="en-US" sz="1800" dirty="0">
              <a:solidFill>
                <a:srgbClr val="00A1C9"/>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0942" y="1149399"/>
            <a:ext cx="11710116" cy="687994"/>
          </a:xfrm>
        </p:spPr>
        <p:txBody>
          <a:bodyPr/>
          <a:lstStyle/>
          <a:p>
            <a:pPr eaLnBrk="1" hangingPunct="1"/>
            <a:r>
              <a:rPr lang="en-US" altLang="en-US" i="1" dirty="0"/>
              <a:t>Click a category to jump to slide (must be in Presentation mode)</a:t>
            </a:r>
          </a:p>
        </p:txBody>
      </p:sp>
    </p:spTree>
    <p:extLst>
      <p:ext uri="{BB962C8B-B14F-4D97-AF65-F5344CB8AC3E}">
        <p14:creationId xmlns:p14="http://schemas.microsoft.com/office/powerpoint/2010/main" val="620417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1757362"/>
            <a:ext cx="9650116" cy="2595563"/>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chemeClr val="bg1"/>
                </a:solidFill>
                <a:latin typeface="Arial" panose="020B0604020202020204" pitchFamily="34" charset="0"/>
              </a:rPr>
              <a:pPr fontAlgn="base">
                <a:spcBef>
                  <a:spcPct val="0"/>
                </a:spcBef>
                <a:spcAft>
                  <a:spcPct val="0"/>
                </a:spcAft>
              </a:pPr>
              <a:t>25</a:t>
            </a:fld>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2126591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p:txBody>
          <a:bodyPr/>
          <a:lstStyle/>
          <a:p>
            <a:pPr eaLnBrk="1" hangingPunct="1"/>
            <a:r>
              <a:rPr lang="en-US" altLang="en-US" dirty="0"/>
              <a:t>Groups – Dark Backgrounds</a:t>
            </a:r>
          </a:p>
        </p:txBody>
      </p:sp>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B0604020202020204" pitchFamily="34" charset="0"/>
            </a:endParaRP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1" fontAlgn="auto" hangingPunct="1">
              <a:spcBef>
                <a:spcPts val="0"/>
              </a:spcBef>
              <a:spcAft>
                <a:spcPts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fld id="{45A1B3F3-60E0-6745-9FE6-9C4771689AE1}" type="slidenum">
              <a:rPr lang="en-US"/>
              <a:pPr fontAlgn="base">
                <a:spcBef>
                  <a:spcPct val="0"/>
                </a:spcBef>
                <a:spcAft>
                  <a:spcPct val="0"/>
                </a:spcAft>
                <a:defRPr/>
              </a:pPr>
              <a:t>26</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1/5</a:t>
            </a:r>
          </a:p>
        </p:txBody>
      </p:sp>
      <p:sp>
        <p:nvSpPr>
          <p:cNvPr id="34" name="Rectangle 33">
            <a:extLst>
              <a:ext uri="{FF2B5EF4-FFF2-40B4-BE49-F238E27FC236}">
                <a16:creationId xmlns:a16="http://schemas.microsoft.com/office/drawing/2014/main" id="{CA4988A3-8367-B54D-AB4F-0A4978BD3168}"/>
              </a:ext>
            </a:extLst>
          </p:cNvPr>
          <p:cNvSpPr/>
          <p:nvPr/>
        </p:nvSpPr>
        <p:spPr>
          <a:xfrm>
            <a:off x="2303463" y="2617791"/>
            <a:ext cx="1765300" cy="889002"/>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A166FF"/>
                </a:solidFill>
                <a:latin typeface="Arial" panose="020B0604020202020204" pitchFamily="34" charset="0"/>
                <a:cs typeface="Arial" panose="020B0604020202020204" pitchFamily="34" charset="0"/>
              </a:rPr>
              <a:t>Virtual private cloud (VPC)</a:t>
            </a:r>
          </a:p>
        </p:txBody>
      </p:sp>
      <p:sp>
        <p:nvSpPr>
          <p:cNvPr id="36" name="Rectangle 35">
            <a:extLst>
              <a:ext uri="{FF2B5EF4-FFF2-40B4-BE49-F238E27FC236}">
                <a16:creationId xmlns:a16="http://schemas.microsoft.com/office/drawing/2014/main" id="{7D928095-F3A3-D547-9459-2E9E30FB6998}"/>
              </a:ext>
            </a:extLst>
          </p:cNvPr>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7" name="Rectangle 36">
            <a:extLst>
              <a:ext uri="{FF2B5EF4-FFF2-40B4-BE49-F238E27FC236}">
                <a16:creationId xmlns:a16="http://schemas.microsoft.com/office/drawing/2014/main" id="{A44F3825-172F-C84B-9C0C-FC3B6AA72957}"/>
              </a:ext>
            </a:extLst>
          </p:cNvPr>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Region</a:t>
            </a:r>
          </a:p>
        </p:txBody>
      </p:sp>
      <p:sp>
        <p:nvSpPr>
          <p:cNvPr id="38" name="Rectangle 37">
            <a:extLst>
              <a:ext uri="{FF2B5EF4-FFF2-40B4-BE49-F238E27FC236}">
                <a16:creationId xmlns:a16="http://schemas.microsoft.com/office/drawing/2014/main" id="{89D1EC98-734A-374C-97FB-0CB03D5603B7}"/>
              </a:ext>
            </a:extLst>
          </p:cNvPr>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39" name="Rectangle 38">
            <a:extLst>
              <a:ext uri="{FF2B5EF4-FFF2-40B4-BE49-F238E27FC236}">
                <a16:creationId xmlns:a16="http://schemas.microsoft.com/office/drawing/2014/main" id="{F403939F-6CF8-0A4D-BDE5-CB31DD1719F2}"/>
              </a:ext>
            </a:extLst>
          </p:cNvPr>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Availability Zone</a:t>
            </a:r>
          </a:p>
        </p:txBody>
      </p:sp>
      <p:sp>
        <p:nvSpPr>
          <p:cNvPr id="40" name="Rectangle 39">
            <a:extLst>
              <a:ext uri="{FF2B5EF4-FFF2-40B4-BE49-F238E27FC236}">
                <a16:creationId xmlns:a16="http://schemas.microsoft.com/office/drawing/2014/main" id="{D82A1906-0BCE-354A-91B2-CF056386F76D}"/>
              </a:ext>
            </a:extLst>
          </p:cNvPr>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41" name="Rectangle 40">
            <a:extLst>
              <a:ext uri="{FF2B5EF4-FFF2-40B4-BE49-F238E27FC236}">
                <a16:creationId xmlns:a16="http://schemas.microsoft.com/office/drawing/2014/main" id="{42A1C499-8B46-844B-992A-2FB06DEF288B}"/>
              </a:ext>
            </a:extLst>
          </p:cNvPr>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Auto Scaling group</a:t>
            </a:r>
          </a:p>
        </p:txBody>
      </p:sp>
      <p:sp>
        <p:nvSpPr>
          <p:cNvPr id="42" name="Rectangle 41">
            <a:extLst>
              <a:ext uri="{FF2B5EF4-FFF2-40B4-BE49-F238E27FC236}">
                <a16:creationId xmlns:a16="http://schemas.microsoft.com/office/drawing/2014/main" id="{150C5831-7630-EC4C-87D4-7DFD97F8D191}"/>
              </a:ext>
            </a:extLst>
          </p:cNvPr>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43" name="Rectangle 42">
            <a:extLst>
              <a:ext uri="{FF2B5EF4-FFF2-40B4-BE49-F238E27FC236}">
                <a16:creationId xmlns:a16="http://schemas.microsoft.com/office/drawing/2014/main" id="{684BB95D-797A-D743-8B76-4855BDCCB779}"/>
              </a:ext>
            </a:extLst>
          </p:cNvPr>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44" name="Rectangle 43">
            <a:extLst>
              <a:ext uri="{FF2B5EF4-FFF2-40B4-BE49-F238E27FC236}">
                <a16:creationId xmlns:a16="http://schemas.microsoft.com/office/drawing/2014/main" id="{BB893F5F-2E66-A94E-8B95-3CB8735B7FE0}"/>
              </a:ext>
            </a:extLst>
          </p:cNvPr>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Spot Fleet</a:t>
            </a:r>
          </a:p>
        </p:txBody>
      </p:sp>
      <p:sp>
        <p:nvSpPr>
          <p:cNvPr id="45" name="Rectangle 44">
            <a:extLst>
              <a:ext uri="{FF2B5EF4-FFF2-40B4-BE49-F238E27FC236}">
                <a16:creationId xmlns:a16="http://schemas.microsoft.com/office/drawing/2014/main" id="{48B269DE-0541-2245-AA04-79622C0B6752}"/>
              </a:ext>
            </a:extLst>
          </p:cNvPr>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Security group</a:t>
            </a:r>
          </a:p>
        </p:txBody>
      </p:sp>
      <p:sp>
        <p:nvSpPr>
          <p:cNvPr id="46" name="Rectangle 45">
            <a:extLst>
              <a:ext uri="{FF2B5EF4-FFF2-40B4-BE49-F238E27FC236}">
                <a16:creationId xmlns:a16="http://schemas.microsoft.com/office/drawing/2014/main" id="{DE1D7014-BE11-C843-9F72-50FC09E9753B}"/>
              </a:ext>
            </a:extLst>
          </p:cNvPr>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B0604020202020204" pitchFamily="34" charset="0"/>
                <a:cs typeface="Arial" panose="020B0604020202020204" pitchFamily="34" charset="0"/>
              </a:rPr>
              <a:t>EC2 instance contents</a:t>
            </a:r>
          </a:p>
        </p:txBody>
      </p:sp>
      <p:sp>
        <p:nvSpPr>
          <p:cNvPr id="47" name="Rectangle 46">
            <a:extLst>
              <a:ext uri="{FF2B5EF4-FFF2-40B4-BE49-F238E27FC236}">
                <a16:creationId xmlns:a16="http://schemas.microsoft.com/office/drawing/2014/main" id="{308364C4-B1BB-2B4A-B1C1-54A382E5C580}"/>
              </a:ext>
            </a:extLst>
          </p:cNvPr>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4390256F-31D7-4547-B1D3-11A1D9DCBAA5}"/>
              </a:ext>
            </a:extLst>
          </p:cNvPr>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50" name="Graphic 49">
            <a:extLst>
              <a:ext uri="{FF2B5EF4-FFF2-40B4-BE49-F238E27FC236}">
                <a16:creationId xmlns:a16="http://schemas.microsoft.com/office/drawing/2014/main" id="{51695F39-87D9-8F4C-A09A-8B86BA3771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1632" y="3721895"/>
            <a:ext cx="381000" cy="381000"/>
          </a:xfrm>
          <a:prstGeom prst="rect">
            <a:avLst/>
          </a:prstGeom>
        </p:spPr>
      </p:pic>
      <p:pic>
        <p:nvPicPr>
          <p:cNvPr id="51" name="Graphic 50">
            <a:extLst>
              <a:ext uri="{FF2B5EF4-FFF2-40B4-BE49-F238E27FC236}">
                <a16:creationId xmlns:a16="http://schemas.microsoft.com/office/drawing/2014/main" id="{01D231E3-B17D-4043-9D09-824E26EB1A9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09018" y="3719999"/>
            <a:ext cx="381000" cy="381000"/>
          </a:xfrm>
          <a:prstGeom prst="rect">
            <a:avLst/>
          </a:prstGeom>
        </p:spPr>
      </p:pic>
      <p:pic>
        <p:nvPicPr>
          <p:cNvPr id="52" name="Graphic 51">
            <a:extLst>
              <a:ext uri="{FF2B5EF4-FFF2-40B4-BE49-F238E27FC236}">
                <a16:creationId xmlns:a16="http://schemas.microsoft.com/office/drawing/2014/main" id="{9F968396-667E-B748-97EC-D9CA99D3632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28000" y="2619379"/>
            <a:ext cx="381000" cy="381000"/>
          </a:xfrm>
          <a:prstGeom prst="rect">
            <a:avLst/>
          </a:prstGeom>
        </p:spPr>
      </p:pic>
      <p:sp>
        <p:nvSpPr>
          <p:cNvPr id="53" name="Rectangle 52">
            <a:extLst>
              <a:ext uri="{FF2B5EF4-FFF2-40B4-BE49-F238E27FC236}">
                <a16:creationId xmlns:a16="http://schemas.microsoft.com/office/drawing/2014/main" id="{7D357D70-CFC9-7B41-B09D-42164E89C796}"/>
              </a:ext>
            </a:extLst>
          </p:cNvPr>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Elastic Beanstalk container</a:t>
            </a:r>
          </a:p>
        </p:txBody>
      </p:sp>
      <p:sp>
        <p:nvSpPr>
          <p:cNvPr id="54" name="Rectangle 53">
            <a:extLst>
              <a:ext uri="{FF2B5EF4-FFF2-40B4-BE49-F238E27FC236}">
                <a16:creationId xmlns:a16="http://schemas.microsoft.com/office/drawing/2014/main" id="{29B2F59E-BC9E-8540-B5AB-189A6C0345EA}"/>
              </a:ext>
            </a:extLst>
          </p:cNvPr>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pic>
        <p:nvPicPr>
          <p:cNvPr id="55" name="Graphic 54">
            <a:extLst>
              <a:ext uri="{FF2B5EF4-FFF2-40B4-BE49-F238E27FC236}">
                <a16:creationId xmlns:a16="http://schemas.microsoft.com/office/drawing/2014/main" id="{BC86B211-DD14-0341-894A-18335A84A9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8719" y="3708021"/>
            <a:ext cx="381000" cy="381000"/>
          </a:xfrm>
          <a:prstGeom prst="rect">
            <a:avLst/>
          </a:prstGeom>
        </p:spPr>
      </p:pic>
      <p:pic>
        <p:nvPicPr>
          <p:cNvPr id="56" name="Graphic 55">
            <a:extLst>
              <a:ext uri="{FF2B5EF4-FFF2-40B4-BE49-F238E27FC236}">
                <a16:creationId xmlns:a16="http://schemas.microsoft.com/office/drawing/2014/main" id="{C0F739E3-23BF-5B43-B14E-107AD60BFE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632" y="4826000"/>
            <a:ext cx="381000" cy="381000"/>
          </a:xfrm>
          <a:prstGeom prst="rect">
            <a:avLst/>
          </a:prstGeom>
        </p:spPr>
      </p:pic>
      <p:sp>
        <p:nvSpPr>
          <p:cNvPr id="57" name="Rectangle 56">
            <a:extLst>
              <a:ext uri="{FF2B5EF4-FFF2-40B4-BE49-F238E27FC236}">
                <a16:creationId xmlns:a16="http://schemas.microsoft.com/office/drawing/2014/main" id="{E90EE4EB-A0A3-E947-BB9F-A25E4520AC46}"/>
              </a:ext>
            </a:extLst>
          </p:cNvPr>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a:t>
            </a:r>
          </a:p>
        </p:txBody>
      </p:sp>
      <p:sp>
        <p:nvSpPr>
          <p:cNvPr id="58" name="Rectangle 57">
            <a:extLst>
              <a:ext uri="{FF2B5EF4-FFF2-40B4-BE49-F238E27FC236}">
                <a16:creationId xmlns:a16="http://schemas.microsoft.com/office/drawing/2014/main" id="{0E9671A1-FA4E-994A-86EA-3A074BE839FE}"/>
              </a:ext>
            </a:extLst>
          </p:cNvPr>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account</a:t>
            </a:r>
          </a:p>
        </p:txBody>
      </p:sp>
      <p:pic>
        <p:nvPicPr>
          <p:cNvPr id="59" name="Graphic 58">
            <a:extLst>
              <a:ext uri="{FF2B5EF4-FFF2-40B4-BE49-F238E27FC236}">
                <a16:creationId xmlns:a16="http://schemas.microsoft.com/office/drawing/2014/main" id="{7D4C9DC3-7DDE-2446-BBC5-09A6865C71E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32276" y="3717141"/>
            <a:ext cx="381000" cy="381000"/>
          </a:xfrm>
          <a:prstGeom prst="rect">
            <a:avLst/>
          </a:prstGeom>
        </p:spPr>
      </p:pic>
      <p:pic>
        <p:nvPicPr>
          <p:cNvPr id="60" name="Graphic 59">
            <a:extLst>
              <a:ext uri="{FF2B5EF4-FFF2-40B4-BE49-F238E27FC236}">
                <a16:creationId xmlns:a16="http://schemas.microsoft.com/office/drawing/2014/main" id="{C5775FE1-C1EF-6243-A94C-B26AD98B383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303463" y="2619379"/>
            <a:ext cx="381000" cy="381000"/>
          </a:xfrm>
          <a:prstGeom prst="rect">
            <a:avLst/>
          </a:prstGeom>
        </p:spPr>
      </p:pic>
      <p:pic>
        <p:nvPicPr>
          <p:cNvPr id="61" name="Graphic 60">
            <a:extLst>
              <a:ext uri="{FF2B5EF4-FFF2-40B4-BE49-F238E27FC236}">
                <a16:creationId xmlns:a16="http://schemas.microsoft.com/office/drawing/2014/main" id="{5A5F3D0B-FCD7-D949-9D20-EC2063C6D3D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184900" y="2619379"/>
            <a:ext cx="381000" cy="381000"/>
          </a:xfrm>
          <a:prstGeom prst="rect">
            <a:avLst/>
          </a:prstGeom>
        </p:spPr>
      </p:pic>
      <p:pic>
        <p:nvPicPr>
          <p:cNvPr id="62" name="Graphic 61">
            <a:extLst>
              <a:ext uri="{FF2B5EF4-FFF2-40B4-BE49-F238E27FC236}">
                <a16:creationId xmlns:a16="http://schemas.microsoft.com/office/drawing/2014/main" id="{8518D79A-F38C-D54E-86FF-024B4E74E9A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241959" y="2619379"/>
            <a:ext cx="381000" cy="381000"/>
          </a:xfrm>
          <a:prstGeom prst="rect">
            <a:avLst/>
          </a:prstGeom>
        </p:spPr>
      </p:pic>
      <p:pic>
        <p:nvPicPr>
          <p:cNvPr id="63" name="Graphic 62">
            <a:extLst>
              <a:ext uri="{FF2B5EF4-FFF2-40B4-BE49-F238E27FC236}">
                <a16:creationId xmlns:a16="http://schemas.microsoft.com/office/drawing/2014/main" id="{5E29A81D-224E-254D-B65E-F88C81F0EA8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43782" y="2619379"/>
            <a:ext cx="381000" cy="381000"/>
          </a:xfrm>
          <a:prstGeom prst="rect">
            <a:avLst/>
          </a:prstGeom>
        </p:spPr>
      </p:pic>
      <p:pic>
        <p:nvPicPr>
          <p:cNvPr id="64" name="Graphic 63">
            <a:extLst>
              <a:ext uri="{FF2B5EF4-FFF2-40B4-BE49-F238E27FC236}">
                <a16:creationId xmlns:a16="http://schemas.microsoft.com/office/drawing/2014/main" id="{189B887A-632B-BA46-97E6-A444C2EB25C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246563" y="1519442"/>
            <a:ext cx="381000" cy="381000"/>
          </a:xfrm>
          <a:prstGeom prst="rect">
            <a:avLst/>
          </a:prstGeom>
        </p:spPr>
      </p:pic>
      <p:pic>
        <p:nvPicPr>
          <p:cNvPr id="65" name="Graphic 64">
            <a:extLst>
              <a:ext uri="{FF2B5EF4-FFF2-40B4-BE49-F238E27FC236}">
                <a16:creationId xmlns:a16="http://schemas.microsoft.com/office/drawing/2014/main" id="{3A0B380D-D229-9049-A80E-1FA528B6466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0071100" y="2619379"/>
            <a:ext cx="381000" cy="381000"/>
          </a:xfrm>
          <a:prstGeom prst="rect">
            <a:avLst/>
          </a:prstGeom>
        </p:spPr>
      </p:pic>
      <p:pic>
        <p:nvPicPr>
          <p:cNvPr id="66" name="Graphic 65">
            <a:extLst>
              <a:ext uri="{FF2B5EF4-FFF2-40B4-BE49-F238E27FC236}">
                <a16:creationId xmlns:a16="http://schemas.microsoft.com/office/drawing/2014/main" id="{307F6C1E-0BFA-D24F-9E4E-F950A00284E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4032" y="3708021"/>
            <a:ext cx="381000" cy="381000"/>
          </a:xfrm>
          <a:prstGeom prst="rect">
            <a:avLst/>
          </a:prstGeom>
        </p:spPr>
      </p:pic>
      <p:sp>
        <p:nvSpPr>
          <p:cNvPr id="79" name="Rectangle 78">
            <a:extLst>
              <a:ext uri="{FF2B5EF4-FFF2-40B4-BE49-F238E27FC236}">
                <a16:creationId xmlns:a16="http://schemas.microsoft.com/office/drawing/2014/main" id="{E5376215-3D7A-2C4E-B30F-637CD1409B1B}"/>
              </a:ext>
            </a:extLst>
          </p:cNvPr>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 Deployment</a:t>
            </a:r>
          </a:p>
        </p:txBody>
      </p:sp>
      <p:pic>
        <p:nvPicPr>
          <p:cNvPr id="80" name="Graphic 79">
            <a:extLst>
              <a:ext uri="{FF2B5EF4-FFF2-40B4-BE49-F238E27FC236}">
                <a16:creationId xmlns:a16="http://schemas.microsoft.com/office/drawing/2014/main" id="{F391BBF8-91BF-8B42-8642-41D3252A12D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6179345" y="3723491"/>
            <a:ext cx="381000" cy="381000"/>
          </a:xfrm>
          <a:prstGeom prst="rect">
            <a:avLst/>
          </a:prstGeom>
        </p:spPr>
      </p:pic>
      <p:pic>
        <p:nvPicPr>
          <p:cNvPr id="13" name="Graphic 12">
            <a:extLst>
              <a:ext uri="{FF2B5EF4-FFF2-40B4-BE49-F238E27FC236}">
                <a16:creationId xmlns:a16="http://schemas.microsoft.com/office/drawing/2014/main" id="{CEC2084E-EAB0-914C-8990-C649EB4057A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51632" y="1519238"/>
            <a:ext cx="381000" cy="381000"/>
          </a:xfrm>
          <a:prstGeom prst="rect">
            <a:avLst/>
          </a:prstGeom>
        </p:spPr>
      </p:pic>
      <p:sp>
        <p:nvSpPr>
          <p:cNvPr id="49" name="Rectangle 48">
            <a:extLst>
              <a:ext uri="{FF2B5EF4-FFF2-40B4-BE49-F238E27FC236}">
                <a16:creationId xmlns:a16="http://schemas.microsoft.com/office/drawing/2014/main" id="{B8DD5B1A-33A8-0440-8C22-3F063E7EF245}"/>
              </a:ext>
            </a:extLst>
          </p:cNvPr>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67" name="Graphic 66">
            <a:extLst>
              <a:ext uri="{FF2B5EF4-FFF2-40B4-BE49-F238E27FC236}">
                <a16:creationId xmlns:a16="http://schemas.microsoft.com/office/drawing/2014/main" id="{5CD2C6C9-00F4-4E44-BE9F-0F36A2B3B82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0367" y="1519238"/>
            <a:ext cx="381000" cy="381000"/>
          </a:xfrm>
          <a:prstGeom prst="rect">
            <a:avLst/>
          </a:prstGeom>
        </p:spPr>
      </p:pic>
      <p:sp>
        <p:nvSpPr>
          <p:cNvPr id="68" name="TextBox 67">
            <a:extLst>
              <a:ext uri="{FF2B5EF4-FFF2-40B4-BE49-F238E27FC236}">
                <a16:creationId xmlns:a16="http://schemas.microsoft.com/office/drawing/2014/main" id="{169680EC-2E31-A74E-AD6F-31A675CD529F}"/>
              </a:ext>
            </a:extLst>
          </p:cNvPr>
          <p:cNvSpPr txBox="1"/>
          <p:nvPr/>
        </p:nvSpPr>
        <p:spPr>
          <a:xfrm>
            <a:off x="246018" y="1233709"/>
            <a:ext cx="300082" cy="369332"/>
          </a:xfrm>
          <a:prstGeom prst="rect">
            <a:avLst/>
          </a:prstGeom>
          <a:noFill/>
        </p:spPr>
        <p:txBody>
          <a:bodyPr wrap="none" rtlCol="0">
            <a:spAutoFit/>
          </a:bodyPr>
          <a:lstStyle/>
          <a:p>
            <a:r>
              <a:rPr lang="en-US" dirty="0">
                <a:solidFill>
                  <a:srgbClr val="FF5151"/>
                </a:solidFill>
              </a:rPr>
              <a:t>*</a:t>
            </a:r>
          </a:p>
        </p:txBody>
      </p:sp>
      <p:sp>
        <p:nvSpPr>
          <p:cNvPr id="69" name="TextBox 68">
            <a:extLst>
              <a:ext uri="{FF2B5EF4-FFF2-40B4-BE49-F238E27FC236}">
                <a16:creationId xmlns:a16="http://schemas.microsoft.com/office/drawing/2014/main" id="{85108B58-6666-1E44-BD23-B3C61A2C6190}"/>
              </a:ext>
            </a:extLst>
          </p:cNvPr>
          <p:cNvSpPr txBox="1"/>
          <p:nvPr/>
        </p:nvSpPr>
        <p:spPr>
          <a:xfrm>
            <a:off x="6285756" y="4754006"/>
            <a:ext cx="5664944" cy="830997"/>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solidFill>
                <a:schemeClr val="bg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DEC6E4D5-DFDC-8648-B729-3847DFD2F005}"/>
              </a:ext>
            </a:extLst>
          </p:cNvPr>
          <p:cNvSpPr txBox="1"/>
          <p:nvPr/>
        </p:nvSpPr>
        <p:spPr>
          <a:xfrm>
            <a:off x="6086579" y="4756673"/>
            <a:ext cx="300082" cy="369332"/>
          </a:xfrm>
          <a:prstGeom prst="rect">
            <a:avLst/>
          </a:prstGeom>
          <a:noFill/>
        </p:spPr>
        <p:txBody>
          <a:bodyPr wrap="none" rtlCol="0">
            <a:spAutoFit/>
          </a:bodyPr>
          <a:lstStyle/>
          <a:p>
            <a:r>
              <a:rPr lang="en-US" dirty="0">
                <a:solidFill>
                  <a:srgbClr val="FF5151"/>
                </a:solidFill>
              </a:rPr>
              <a:t>*</a:t>
            </a:r>
          </a:p>
        </p:txBody>
      </p:sp>
    </p:spTree>
    <p:extLst>
      <p:ext uri="{BB962C8B-B14F-4D97-AF65-F5344CB8AC3E}">
        <p14:creationId xmlns:p14="http://schemas.microsoft.com/office/powerpoint/2010/main" val="2683141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12EB-5764-ABD5-8ED3-0EDA3D08A35F}"/>
              </a:ext>
            </a:extLst>
          </p:cNvPr>
          <p:cNvSpPr>
            <a:spLocks noGrp="1"/>
          </p:cNvSpPr>
          <p:nvPr>
            <p:ph type="title"/>
          </p:nvPr>
        </p:nvSpPr>
        <p:spPr/>
        <p:txBody>
          <a:bodyPr/>
          <a:lstStyle/>
          <a:p>
            <a:r>
              <a:rPr lang="en-US" altLang="en-US" dirty="0"/>
              <a:t>Create a Custom Group for a Service</a:t>
            </a:r>
            <a:endParaRPr lang="en-US"/>
          </a:p>
        </p:txBody>
      </p:sp>
      <p:sp>
        <p:nvSpPr>
          <p:cNvPr id="3" name="Footer Placeholder 2">
            <a:extLst>
              <a:ext uri="{FF2B5EF4-FFF2-40B4-BE49-F238E27FC236}">
                <a16:creationId xmlns:a16="http://schemas.microsoft.com/office/drawing/2014/main" id="{FD3987FA-1043-A217-05F6-B5BA270E4778}"/>
              </a:ext>
            </a:extLst>
          </p:cNvPr>
          <p:cNvSpPr>
            <a:spLocks noGrp="1"/>
          </p:cNvSpPr>
          <p:nvPr>
            <p:ph type="ftr" sz="quarter" idx="10"/>
          </p:nvPr>
        </p:nvSpPr>
        <p:spPr/>
        <p:txBody>
          <a:bodyPr/>
          <a:lstStyle/>
          <a:p>
            <a:pPr>
              <a:defRPr/>
            </a:pPr>
            <a:r>
              <a:rPr lang="en-US" dirty="0"/>
              <a:t>© 2023, Amazon Web Services, Inc. or its affiliates. All rights reserved.</a:t>
            </a:r>
          </a:p>
        </p:txBody>
      </p:sp>
      <p:sp>
        <p:nvSpPr>
          <p:cNvPr id="4" name="Slide Number Placeholder 3">
            <a:extLst>
              <a:ext uri="{FF2B5EF4-FFF2-40B4-BE49-F238E27FC236}">
                <a16:creationId xmlns:a16="http://schemas.microsoft.com/office/drawing/2014/main" id="{9D6CA1AA-D244-CA77-D0A2-4F3BA2406DBB}"/>
              </a:ext>
            </a:extLst>
          </p:cNvPr>
          <p:cNvSpPr>
            <a:spLocks noGrp="1"/>
          </p:cNvSpPr>
          <p:nvPr>
            <p:ph type="sldNum" sz="quarter" idx="11"/>
          </p:nvPr>
        </p:nvSpPr>
        <p:spPr/>
        <p:txBody>
          <a:bodyPr/>
          <a:lstStyle/>
          <a:p>
            <a:pPr>
              <a:defRPr/>
            </a:pPr>
            <a:fld id="{45A1B3F3-60E0-6745-9FE6-9C4771689AE1}" type="slidenum">
              <a:rPr lang="en-US"/>
              <a:pPr>
                <a:defRPr/>
              </a:pPr>
              <a:t>27</a:t>
            </a:fld>
            <a:endParaRPr lang="en-US" dirty="0"/>
          </a:p>
        </p:txBody>
      </p:sp>
      <p:sp>
        <p:nvSpPr>
          <p:cNvPr id="5" name="Content Placeholder 10">
            <a:extLst>
              <a:ext uri="{FF2B5EF4-FFF2-40B4-BE49-F238E27FC236}">
                <a16:creationId xmlns:a16="http://schemas.microsoft.com/office/drawing/2014/main" id="{FB0A57B1-F79C-7FF2-71DB-5335FB5D1CD9}"/>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sp>
        <p:nvSpPr>
          <p:cNvPr id="18" name="TextBox 17">
            <a:extLst>
              <a:ext uri="{FF2B5EF4-FFF2-40B4-BE49-F238E27FC236}">
                <a16:creationId xmlns:a16="http://schemas.microsoft.com/office/drawing/2014/main" id="{151BC25E-FE54-6782-C02F-7B8E8082DF06}"/>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21" name="TextBox 20">
            <a:extLst>
              <a:ext uri="{FF2B5EF4-FFF2-40B4-BE49-F238E27FC236}">
                <a16:creationId xmlns:a16="http://schemas.microsoft.com/office/drawing/2014/main" id="{891F3E65-3EDA-34EC-7295-D04DD441A9B5}"/>
              </a:ext>
            </a:extLst>
          </p:cNvPr>
          <p:cNvSpPr txBox="1"/>
          <p:nvPr/>
        </p:nvSpPr>
        <p:spPr>
          <a:xfrm>
            <a:off x="2209502"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VR &amp; AR</a:t>
            </a:r>
          </a:p>
        </p:txBody>
      </p:sp>
      <p:sp>
        <p:nvSpPr>
          <p:cNvPr id="22" name="TextBox 21">
            <a:extLst>
              <a:ext uri="{FF2B5EF4-FFF2-40B4-BE49-F238E27FC236}">
                <a16:creationId xmlns:a16="http://schemas.microsoft.com/office/drawing/2014/main" id="{86B00634-E684-2F7B-9306-35561B901366}"/>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sp>
        <p:nvSpPr>
          <p:cNvPr id="23" name="TextBox 22">
            <a:extLst>
              <a:ext uri="{FF2B5EF4-FFF2-40B4-BE49-F238E27FC236}">
                <a16:creationId xmlns:a16="http://schemas.microsoft.com/office/drawing/2014/main" id="{6532580E-B5F3-15FA-0CEA-D4097834BE66}"/>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sp>
        <p:nvSpPr>
          <p:cNvPr id="24" name="TextBox 23">
            <a:extLst>
              <a:ext uri="{FF2B5EF4-FFF2-40B4-BE49-F238E27FC236}">
                <a16:creationId xmlns:a16="http://schemas.microsoft.com/office/drawing/2014/main" id="{97F591C7-ECC6-DB22-B3F2-A94597D9FB1C}"/>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sp>
        <p:nvSpPr>
          <p:cNvPr id="25" name="TextBox 24">
            <a:extLst>
              <a:ext uri="{FF2B5EF4-FFF2-40B4-BE49-F238E27FC236}">
                <a16:creationId xmlns:a16="http://schemas.microsoft.com/office/drawing/2014/main" id="{E92E551E-4B4B-6F32-9562-84F7A6DFFBF1}"/>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sp>
        <p:nvSpPr>
          <p:cNvPr id="26" name="TextBox 25">
            <a:extLst>
              <a:ext uri="{FF2B5EF4-FFF2-40B4-BE49-F238E27FC236}">
                <a16:creationId xmlns:a16="http://schemas.microsoft.com/office/drawing/2014/main" id="{498301EE-372F-D62F-6858-15F57FCDCA95}"/>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sp>
        <p:nvSpPr>
          <p:cNvPr id="29" name="Content Placeholder 4">
            <a:extLst>
              <a:ext uri="{FF2B5EF4-FFF2-40B4-BE49-F238E27FC236}">
                <a16:creationId xmlns:a16="http://schemas.microsoft.com/office/drawing/2014/main" id="{BA323485-4488-AC1C-5DDB-FCD773F6B3EA}"/>
              </a:ext>
            </a:extLst>
          </p:cNvPr>
          <p:cNvSpPr txBox="1">
            <a:spLocks noChangeArrowheads="1"/>
          </p:cNvSpPr>
          <p:nvPr/>
        </p:nvSpPr>
        <p:spPr bwMode="auto">
          <a:xfrm>
            <a:off x="8149302" y="1953055"/>
            <a:ext cx="3703384"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solidFill>
                  <a:srgbClr val="00A1C9"/>
                </a:solidFill>
                <a:hlinkClick r:id="rId2">
                  <a:extLst>
                    <a:ext uri="{A12FA001-AC4F-418D-AE19-62706E023703}">
                      <ahyp:hlinkClr xmlns:ahyp="http://schemas.microsoft.com/office/drawing/2018/hyperlinkcolor" val="tx"/>
                    </a:ext>
                  </a:extLst>
                </a:hlinkClick>
              </a:rPr>
              <a:t>AWS Architecture Icons</a:t>
            </a:r>
            <a:r>
              <a:rPr lang="en-US" altLang="en-US" sz="1100" dirty="0">
                <a:solidFill>
                  <a:schemeClr val="bg1"/>
                </a:solidFill>
              </a:rPr>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architecture service icon </a:t>
            </a:r>
            <a:r>
              <a:rPr lang="en-US" altLang="en-US" sz="1100" b="1" dirty="0">
                <a:solidFill>
                  <a:schemeClr val="bg1"/>
                </a:solidFill>
              </a:rPr>
              <a:t>DELIVERABLES</a:t>
            </a:r>
            <a:r>
              <a:rPr lang="en-US" altLang="en-US" sz="1100" dirty="0">
                <a:solidFill>
                  <a:schemeClr val="bg1"/>
                </a:solidFill>
              </a:rPr>
              <a:t> folder in the asset package. </a:t>
            </a:r>
            <a:br>
              <a:rPr lang="en-US" altLang="en-US" sz="1100" dirty="0">
                <a:solidFill>
                  <a:schemeClr val="bg1"/>
                </a:solidFill>
              </a:rPr>
            </a:br>
            <a:r>
              <a:rPr lang="en-US" altLang="en-US" sz="1100" dirty="0">
                <a:solidFill>
                  <a:schemeClr val="bg1"/>
                </a:solidFill>
              </a:rPr>
              <a:t>Then find the appropriate </a:t>
            </a:r>
            <a:r>
              <a:rPr lang="en-US" altLang="en-US" sz="1100" b="1" dirty="0">
                <a:solidFill>
                  <a:schemeClr val="bg1"/>
                </a:solidFill>
              </a:rPr>
              <a:t>category</a:t>
            </a:r>
            <a:r>
              <a:rPr lang="en-US" altLang="en-US" sz="1100" dirty="0">
                <a:solidFill>
                  <a:schemeClr val="bg1"/>
                </a:solidFill>
              </a:rPr>
              <a:t> folder where </a:t>
            </a:r>
            <a:br>
              <a:rPr lang="en-US" altLang="en-US" sz="1100" dirty="0">
                <a:solidFill>
                  <a:schemeClr val="bg1"/>
                </a:solidFill>
              </a:rPr>
            </a:br>
            <a:r>
              <a:rPr lang="en-US" altLang="en-US" sz="1100" dirty="0">
                <a:solidFill>
                  <a:schemeClr val="bg1"/>
                </a:solidFill>
              </a:rPr>
              <a:t>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sp>
        <p:nvSpPr>
          <p:cNvPr id="46" name="Rectangle 45">
            <a:extLst>
              <a:ext uri="{FF2B5EF4-FFF2-40B4-BE49-F238E27FC236}">
                <a16:creationId xmlns:a16="http://schemas.microsoft.com/office/drawing/2014/main" id="{5CD89686-F5BE-189C-572A-5135118955F4}"/>
              </a:ext>
            </a:extLst>
          </p:cNvPr>
          <p:cNvSpPr/>
          <p:nvPr/>
        </p:nvSpPr>
        <p:spPr>
          <a:xfrm>
            <a:off x="2298535" y="2004562"/>
            <a:ext cx="1772615"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Edit group name</a:t>
            </a:r>
          </a:p>
        </p:txBody>
      </p:sp>
      <p:pic>
        <p:nvPicPr>
          <p:cNvPr id="47" name="Graphic 46">
            <a:extLst>
              <a:ext uri="{FF2B5EF4-FFF2-40B4-BE49-F238E27FC236}">
                <a16:creationId xmlns:a16="http://schemas.microsoft.com/office/drawing/2014/main" id="{EF3579B5-FA7A-2225-B4E9-0E871A419B2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298537" y="2007324"/>
            <a:ext cx="381000" cy="381000"/>
          </a:xfrm>
          <a:prstGeom prst="rect">
            <a:avLst/>
          </a:prstGeom>
        </p:spPr>
      </p:pic>
      <p:sp>
        <p:nvSpPr>
          <p:cNvPr id="48" name="Rectangle 47">
            <a:extLst>
              <a:ext uri="{FF2B5EF4-FFF2-40B4-BE49-F238E27FC236}">
                <a16:creationId xmlns:a16="http://schemas.microsoft.com/office/drawing/2014/main" id="{34C5257E-CB76-0BA8-4042-B80E0F05BE24}"/>
              </a:ext>
            </a:extLst>
          </p:cNvPr>
          <p:cNvSpPr/>
          <p:nvPr/>
        </p:nvSpPr>
        <p:spPr>
          <a:xfrm>
            <a:off x="4248784" y="2004561"/>
            <a:ext cx="1772615"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Edit group name</a:t>
            </a:r>
          </a:p>
        </p:txBody>
      </p:sp>
      <p:pic>
        <p:nvPicPr>
          <p:cNvPr id="49" name="Graphic 48">
            <a:extLst>
              <a:ext uri="{FF2B5EF4-FFF2-40B4-BE49-F238E27FC236}">
                <a16:creationId xmlns:a16="http://schemas.microsoft.com/office/drawing/2014/main" id="{702A4ED3-F1B8-5539-3FF7-2F48A64CC89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48785" y="2004561"/>
            <a:ext cx="381000" cy="381000"/>
          </a:xfrm>
          <a:prstGeom prst="rect">
            <a:avLst/>
          </a:prstGeom>
        </p:spPr>
      </p:pic>
      <p:sp>
        <p:nvSpPr>
          <p:cNvPr id="50" name="Rectangle 49">
            <a:extLst>
              <a:ext uri="{FF2B5EF4-FFF2-40B4-BE49-F238E27FC236}">
                <a16:creationId xmlns:a16="http://schemas.microsoft.com/office/drawing/2014/main" id="{084EAD9C-E0B2-BBF2-C73E-7D87D6DEFD29}"/>
              </a:ext>
            </a:extLst>
          </p:cNvPr>
          <p:cNvSpPr/>
          <p:nvPr/>
        </p:nvSpPr>
        <p:spPr>
          <a:xfrm>
            <a:off x="348283" y="2001799"/>
            <a:ext cx="177261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B0604020202020204" pitchFamily="34" charset="0"/>
                <a:cs typeface="Arial" panose="020B0604020202020204" pitchFamily="34" charset="0"/>
              </a:rPr>
              <a:t>Edit group name</a:t>
            </a:r>
          </a:p>
        </p:txBody>
      </p:sp>
      <p:pic>
        <p:nvPicPr>
          <p:cNvPr id="51" name="Graphic 50">
            <a:extLst>
              <a:ext uri="{FF2B5EF4-FFF2-40B4-BE49-F238E27FC236}">
                <a16:creationId xmlns:a16="http://schemas.microsoft.com/office/drawing/2014/main" id="{BA6FD950-6CC3-7BFE-2052-3294EC3A83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284" y="2004561"/>
            <a:ext cx="381000" cy="381000"/>
          </a:xfrm>
          <a:prstGeom prst="rect">
            <a:avLst/>
          </a:prstGeom>
        </p:spPr>
      </p:pic>
      <p:sp>
        <p:nvSpPr>
          <p:cNvPr id="52" name="Rectangle 51">
            <a:extLst>
              <a:ext uri="{FF2B5EF4-FFF2-40B4-BE49-F238E27FC236}">
                <a16:creationId xmlns:a16="http://schemas.microsoft.com/office/drawing/2014/main" id="{67B3E899-B160-2D8C-3B67-AB4232F063C2}"/>
              </a:ext>
            </a:extLst>
          </p:cNvPr>
          <p:cNvSpPr/>
          <p:nvPr/>
        </p:nvSpPr>
        <p:spPr>
          <a:xfrm>
            <a:off x="6199047" y="2004561"/>
            <a:ext cx="1772615"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B0604020202020204" pitchFamily="34" charset="0"/>
                <a:cs typeface="Arial" panose="020B0604020202020204" pitchFamily="34" charset="0"/>
              </a:rPr>
              <a:t>Edit group name</a:t>
            </a:r>
          </a:p>
        </p:txBody>
      </p:sp>
      <p:pic>
        <p:nvPicPr>
          <p:cNvPr id="53" name="Graphic 52">
            <a:extLst>
              <a:ext uri="{FF2B5EF4-FFF2-40B4-BE49-F238E27FC236}">
                <a16:creationId xmlns:a16="http://schemas.microsoft.com/office/drawing/2014/main" id="{DCEBCD68-8EE7-3D49-A924-75025EED60E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199049" y="2004561"/>
            <a:ext cx="381000" cy="381000"/>
          </a:xfrm>
          <a:prstGeom prst="rect">
            <a:avLst/>
          </a:prstGeom>
        </p:spPr>
      </p:pic>
      <p:sp>
        <p:nvSpPr>
          <p:cNvPr id="54" name="Rectangle 53">
            <a:extLst>
              <a:ext uri="{FF2B5EF4-FFF2-40B4-BE49-F238E27FC236}">
                <a16:creationId xmlns:a16="http://schemas.microsoft.com/office/drawing/2014/main" id="{50C4A01B-FB6F-70D0-EE3D-809430726B80}"/>
              </a:ext>
            </a:extLst>
          </p:cNvPr>
          <p:cNvSpPr/>
          <p:nvPr/>
        </p:nvSpPr>
        <p:spPr>
          <a:xfrm>
            <a:off x="348285" y="3804041"/>
            <a:ext cx="1772614"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Edit group name</a:t>
            </a:r>
          </a:p>
        </p:txBody>
      </p:sp>
      <p:pic>
        <p:nvPicPr>
          <p:cNvPr id="55" name="Graphic 54">
            <a:extLst>
              <a:ext uri="{FF2B5EF4-FFF2-40B4-BE49-F238E27FC236}">
                <a16:creationId xmlns:a16="http://schemas.microsoft.com/office/drawing/2014/main" id="{BDF6FA1E-B0FA-5D96-F80A-94540E2A900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48284" y="3794815"/>
            <a:ext cx="381000" cy="381000"/>
          </a:xfrm>
          <a:prstGeom prst="rect">
            <a:avLst/>
          </a:prstGeom>
        </p:spPr>
      </p:pic>
      <p:sp>
        <p:nvSpPr>
          <p:cNvPr id="56" name="Rectangle 55">
            <a:extLst>
              <a:ext uri="{FF2B5EF4-FFF2-40B4-BE49-F238E27FC236}">
                <a16:creationId xmlns:a16="http://schemas.microsoft.com/office/drawing/2014/main" id="{49E83953-80D1-C391-971F-7C321EADFBA7}"/>
              </a:ext>
            </a:extLst>
          </p:cNvPr>
          <p:cNvSpPr/>
          <p:nvPr/>
        </p:nvSpPr>
        <p:spPr>
          <a:xfrm>
            <a:off x="4243448" y="3797202"/>
            <a:ext cx="1782770"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B0604020202020204" pitchFamily="34" charset="0"/>
                <a:cs typeface="Arial" panose="020B0604020202020204" pitchFamily="34" charset="0"/>
              </a:rPr>
              <a:t>Edit group name</a:t>
            </a:r>
          </a:p>
        </p:txBody>
      </p:sp>
      <p:pic>
        <p:nvPicPr>
          <p:cNvPr id="57" name="Graphic 56">
            <a:extLst>
              <a:ext uri="{FF2B5EF4-FFF2-40B4-BE49-F238E27FC236}">
                <a16:creationId xmlns:a16="http://schemas.microsoft.com/office/drawing/2014/main" id="{27C4ED14-48C8-B066-52DC-0DDEB0C2F4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43986" y="3803004"/>
            <a:ext cx="381000" cy="381000"/>
          </a:xfrm>
          <a:prstGeom prst="rect">
            <a:avLst/>
          </a:prstGeom>
        </p:spPr>
      </p:pic>
      <p:sp>
        <p:nvSpPr>
          <p:cNvPr id="58" name="Rectangle 57">
            <a:extLst>
              <a:ext uri="{FF2B5EF4-FFF2-40B4-BE49-F238E27FC236}">
                <a16:creationId xmlns:a16="http://schemas.microsoft.com/office/drawing/2014/main" id="{A822C01A-4B4E-1A46-4044-7A042529444F}"/>
              </a:ext>
            </a:extLst>
          </p:cNvPr>
          <p:cNvSpPr/>
          <p:nvPr/>
        </p:nvSpPr>
        <p:spPr>
          <a:xfrm>
            <a:off x="2297997" y="3794815"/>
            <a:ext cx="1772614"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Edit group name</a:t>
            </a:r>
          </a:p>
        </p:txBody>
      </p:sp>
      <p:pic>
        <p:nvPicPr>
          <p:cNvPr id="59" name="Graphic 58">
            <a:extLst>
              <a:ext uri="{FF2B5EF4-FFF2-40B4-BE49-F238E27FC236}">
                <a16:creationId xmlns:a16="http://schemas.microsoft.com/office/drawing/2014/main" id="{BDBC8E8B-86F2-3153-743D-F6BF7B12F1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98535" y="3804041"/>
            <a:ext cx="381000" cy="381000"/>
          </a:xfrm>
          <a:prstGeom prst="rect">
            <a:avLst/>
          </a:prstGeom>
        </p:spPr>
      </p:pic>
      <p:pic>
        <p:nvPicPr>
          <p:cNvPr id="66" name="Picture 65">
            <a:extLst>
              <a:ext uri="{FF2B5EF4-FFF2-40B4-BE49-F238E27FC236}">
                <a16:creationId xmlns:a16="http://schemas.microsoft.com/office/drawing/2014/main" id="{D0B857EC-7A76-CD57-2671-D0EC0355FCE7}"/>
              </a:ext>
            </a:extLst>
          </p:cNvPr>
          <p:cNvPicPr>
            <a:picLocks noChangeAspect="1"/>
          </p:cNvPicPr>
          <p:nvPr/>
        </p:nvPicPr>
        <p:blipFill>
          <a:blip r:embed="rId17"/>
          <a:stretch>
            <a:fillRect/>
          </a:stretch>
        </p:blipFill>
        <p:spPr>
          <a:xfrm>
            <a:off x="8412979" y="3214027"/>
            <a:ext cx="1479152" cy="776929"/>
          </a:xfrm>
          <a:prstGeom prst="rect">
            <a:avLst/>
          </a:prstGeom>
        </p:spPr>
      </p:pic>
      <p:pic>
        <p:nvPicPr>
          <p:cNvPr id="69" name="Picture 68">
            <a:extLst>
              <a:ext uri="{FF2B5EF4-FFF2-40B4-BE49-F238E27FC236}">
                <a16:creationId xmlns:a16="http://schemas.microsoft.com/office/drawing/2014/main" id="{13567228-1F0F-D8A3-7084-1291AD9CE1B1}"/>
              </a:ext>
            </a:extLst>
          </p:cNvPr>
          <p:cNvPicPr>
            <a:picLocks noChangeAspect="1"/>
          </p:cNvPicPr>
          <p:nvPr/>
        </p:nvPicPr>
        <p:blipFill>
          <a:blip r:embed="rId18"/>
          <a:stretch>
            <a:fillRect/>
          </a:stretch>
        </p:blipFill>
        <p:spPr>
          <a:xfrm>
            <a:off x="8839093" y="3190304"/>
            <a:ext cx="2604881" cy="842225"/>
          </a:xfrm>
          <a:prstGeom prst="rect">
            <a:avLst/>
          </a:prstGeom>
        </p:spPr>
      </p:pic>
      <p:sp>
        <p:nvSpPr>
          <p:cNvPr id="71" name="Text Placeholder 4">
            <a:extLst>
              <a:ext uri="{FF2B5EF4-FFF2-40B4-BE49-F238E27FC236}">
                <a16:creationId xmlns:a16="http://schemas.microsoft.com/office/drawing/2014/main" id="{226DA4D4-61D9-9695-5FD9-A8288E3CD4B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2/5</a:t>
            </a:r>
          </a:p>
        </p:txBody>
      </p:sp>
    </p:spTree>
    <p:extLst>
      <p:ext uri="{BB962C8B-B14F-4D97-AF65-F5344CB8AC3E}">
        <p14:creationId xmlns:p14="http://schemas.microsoft.com/office/powerpoint/2010/main" val="1480712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28</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3/5</a:t>
            </a:r>
          </a:p>
        </p:txBody>
      </p:sp>
      <p:grpSp>
        <p:nvGrpSpPr>
          <p:cNvPr id="2" name="Group 1">
            <a:extLst>
              <a:ext uri="{FF2B5EF4-FFF2-40B4-BE49-F238E27FC236}">
                <a16:creationId xmlns:a16="http://schemas.microsoft.com/office/drawing/2014/main" id="{F606B49D-5E35-1FF8-C2C4-D10A2B458561}"/>
              </a:ext>
            </a:extLst>
          </p:cNvPr>
          <p:cNvGrpSpPr/>
          <p:nvPr/>
        </p:nvGrpSpPr>
        <p:grpSpPr>
          <a:xfrm>
            <a:off x="1082675" y="1816100"/>
            <a:ext cx="1644650" cy="608013"/>
            <a:chOff x="1082675" y="1816100"/>
            <a:chExt cx="1644650" cy="608013"/>
          </a:xfrm>
        </p:grpSpPr>
        <p:cxnSp>
          <p:nvCxnSpPr>
            <p:cNvPr id="3" name="Straight Arrow Connector 2">
              <a:extLst>
                <a:ext uri="{FF2B5EF4-FFF2-40B4-BE49-F238E27FC236}">
                  <a16:creationId xmlns:a16="http://schemas.microsoft.com/office/drawing/2014/main" id="{0B5AE009-A740-588D-D741-D2AE4BE10E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F7B63A86-8E1D-7B9D-700A-BB52EC08C950}"/>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207A7E-6311-7AFA-8E68-368B3CD92F50}"/>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E6ED842-8C5B-5E18-9E6B-E5820773E8C9}"/>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7" name="Elbow Connector 26">
            <a:extLst>
              <a:ext uri="{FF2B5EF4-FFF2-40B4-BE49-F238E27FC236}">
                <a16:creationId xmlns:a16="http://schemas.microsoft.com/office/drawing/2014/main" id="{183F636B-79FB-5A04-ABEE-828A12D259E9}"/>
              </a:ext>
            </a:extLst>
          </p:cNvPr>
          <p:cNvCxnSpPr>
            <a:cxnSpLocks/>
          </p:cNvCxnSpPr>
          <p:nvPr/>
        </p:nvCxnSpPr>
        <p:spPr>
          <a:xfrm>
            <a:off x="6226108"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47631EB-FFE7-84F0-13EA-59C9D047FE6C}"/>
              </a:ext>
            </a:extLst>
          </p:cNvPr>
          <p:cNvCxnSpPr>
            <a:cxnSpLocks/>
          </p:cNvCxnSpPr>
          <p:nvPr/>
        </p:nvCxnSpPr>
        <p:spPr>
          <a:xfrm flipV="1">
            <a:off x="6226108"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795CE53A-66FE-E763-A672-1832E9B19568}"/>
              </a:ext>
            </a:extLst>
          </p:cNvPr>
          <p:cNvCxnSpPr>
            <a:cxnSpLocks/>
          </p:cNvCxnSpPr>
          <p:nvPr/>
        </p:nvCxnSpPr>
        <p:spPr>
          <a:xfrm>
            <a:off x="6226108"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E3ABF36C-2AC7-4DCC-ADA7-5CB02CDCBFD9}"/>
              </a:ext>
            </a:extLst>
          </p:cNvPr>
          <p:cNvCxnSpPr>
            <a:cxnSpLocks/>
          </p:cNvCxnSpPr>
          <p:nvPr/>
        </p:nvCxnSpPr>
        <p:spPr>
          <a:xfrm flipV="1">
            <a:off x="6226108"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35BB72-595E-F688-1AE4-701A5507BD38}"/>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8AEBCA2-F044-A5CE-551D-03F6D2E73C3F}"/>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E3FB88-43FD-FA2B-161E-B4448D08F02F}"/>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CE800D2-80E7-82FA-F936-DB6670DAAF4B}"/>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FD53CB71-E375-F333-A30A-BA2DA3487EF4}"/>
              </a:ext>
            </a:extLst>
          </p:cNvPr>
          <p:cNvCxnSpPr>
            <a:cxnSpLocks/>
          </p:cNvCxnSpPr>
          <p:nvPr/>
        </p:nvCxnSpPr>
        <p:spPr>
          <a:xfrm rot="5400000">
            <a:off x="5535546"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26CD1B7-3FB3-8C52-E0FC-35E7ACF65179}"/>
              </a:ext>
            </a:extLst>
          </p:cNvPr>
          <p:cNvCxnSpPr>
            <a:cxnSpLocks/>
          </p:cNvCxnSpPr>
          <p:nvPr/>
        </p:nvCxnSpPr>
        <p:spPr>
          <a:xfrm rot="5400000" flipV="1">
            <a:off x="5922896"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B423EB4D-452F-7A35-3527-25968B7A18E7}"/>
              </a:ext>
            </a:extLst>
          </p:cNvPr>
          <p:cNvCxnSpPr>
            <a:cxnSpLocks/>
          </p:cNvCxnSpPr>
          <p:nvPr/>
        </p:nvCxnSpPr>
        <p:spPr>
          <a:xfrm rot="5400000">
            <a:off x="6653939"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52C0FDAD-D585-6468-EA0D-2EC887F3BDDD}"/>
              </a:ext>
            </a:extLst>
          </p:cNvPr>
          <p:cNvCxnSpPr>
            <a:cxnSpLocks/>
          </p:cNvCxnSpPr>
          <p:nvPr/>
        </p:nvCxnSpPr>
        <p:spPr>
          <a:xfrm rot="5400000" flipV="1">
            <a:off x="6346758"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8" name="Group 20">
            <a:extLst>
              <a:ext uri="{FF2B5EF4-FFF2-40B4-BE49-F238E27FC236}">
                <a16:creationId xmlns:a16="http://schemas.microsoft.com/office/drawing/2014/main" id="{234C48A9-3A9E-5BF2-FBBD-9E44074FAD6A}"/>
              </a:ext>
            </a:extLst>
          </p:cNvPr>
          <p:cNvGrpSpPr>
            <a:grpSpLocks/>
          </p:cNvGrpSpPr>
          <p:nvPr/>
        </p:nvGrpSpPr>
        <p:grpSpPr bwMode="auto">
          <a:xfrm>
            <a:off x="3686054" y="1785938"/>
            <a:ext cx="1484312" cy="331787"/>
            <a:chOff x="2684662" y="1051134"/>
            <a:chExt cx="1483636" cy="331243"/>
          </a:xfrm>
        </p:grpSpPr>
        <p:sp>
          <p:nvSpPr>
            <p:cNvPr id="49" name="Freeform 48">
              <a:extLst>
                <a:ext uri="{FF2B5EF4-FFF2-40B4-BE49-F238E27FC236}">
                  <a16:creationId xmlns:a16="http://schemas.microsoft.com/office/drawing/2014/main" id="{E6107544-CB90-B182-58F1-33FF57C13E06}"/>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0" name="Straight Arrow Connector 49">
              <a:extLst>
                <a:ext uri="{FF2B5EF4-FFF2-40B4-BE49-F238E27FC236}">
                  <a16:creationId xmlns:a16="http://schemas.microsoft.com/office/drawing/2014/main" id="{4D9DE847-38ED-E8F6-B178-784F2EC0E1A2}"/>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1" name="Group 23">
            <a:extLst>
              <a:ext uri="{FF2B5EF4-FFF2-40B4-BE49-F238E27FC236}">
                <a16:creationId xmlns:a16="http://schemas.microsoft.com/office/drawing/2014/main" id="{538DE6E7-E22B-D4CC-4E8E-A03043FF61C6}"/>
              </a:ext>
            </a:extLst>
          </p:cNvPr>
          <p:cNvGrpSpPr>
            <a:grpSpLocks/>
          </p:cNvGrpSpPr>
          <p:nvPr/>
        </p:nvGrpSpPr>
        <p:grpSpPr bwMode="auto">
          <a:xfrm>
            <a:off x="3676529" y="2303463"/>
            <a:ext cx="1487487" cy="330200"/>
            <a:chOff x="2674471" y="1567527"/>
            <a:chExt cx="1488360" cy="331243"/>
          </a:xfrm>
        </p:grpSpPr>
        <p:sp>
          <p:nvSpPr>
            <p:cNvPr id="52" name="Freeform 51">
              <a:extLst>
                <a:ext uri="{FF2B5EF4-FFF2-40B4-BE49-F238E27FC236}">
                  <a16:creationId xmlns:a16="http://schemas.microsoft.com/office/drawing/2014/main" id="{C77D153E-332B-A6CA-3DED-6DEC428760B3}"/>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3" name="Straight Arrow Connector 52">
              <a:extLst>
                <a:ext uri="{FF2B5EF4-FFF2-40B4-BE49-F238E27FC236}">
                  <a16:creationId xmlns:a16="http://schemas.microsoft.com/office/drawing/2014/main" id="{D79C91FC-E8F1-B4C3-9356-294261F53541}"/>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4" name="Group 26">
            <a:extLst>
              <a:ext uri="{FF2B5EF4-FFF2-40B4-BE49-F238E27FC236}">
                <a16:creationId xmlns:a16="http://schemas.microsoft.com/office/drawing/2014/main" id="{47C65F25-B710-02A7-C634-359EF05443B1}"/>
              </a:ext>
            </a:extLst>
          </p:cNvPr>
          <p:cNvGrpSpPr>
            <a:grpSpLocks/>
          </p:cNvGrpSpPr>
          <p:nvPr/>
        </p:nvGrpSpPr>
        <p:grpSpPr bwMode="auto">
          <a:xfrm rot="5400000">
            <a:off x="3347917" y="4130675"/>
            <a:ext cx="1484312" cy="331787"/>
            <a:chOff x="2684662" y="1051134"/>
            <a:chExt cx="1483636" cy="331243"/>
          </a:xfrm>
        </p:grpSpPr>
        <p:sp>
          <p:nvSpPr>
            <p:cNvPr id="55" name="Freeform 54">
              <a:extLst>
                <a:ext uri="{FF2B5EF4-FFF2-40B4-BE49-F238E27FC236}">
                  <a16:creationId xmlns:a16="http://schemas.microsoft.com/office/drawing/2014/main" id="{1065C5C5-FC49-7186-E2AC-D92F0926E993}"/>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6" name="Straight Arrow Connector 55">
              <a:extLst>
                <a:ext uri="{FF2B5EF4-FFF2-40B4-BE49-F238E27FC236}">
                  <a16:creationId xmlns:a16="http://schemas.microsoft.com/office/drawing/2014/main" id="{8C79A684-9146-1CC0-AF4C-EB204D8D808C}"/>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7" name="Group 29">
            <a:extLst>
              <a:ext uri="{FF2B5EF4-FFF2-40B4-BE49-F238E27FC236}">
                <a16:creationId xmlns:a16="http://schemas.microsoft.com/office/drawing/2014/main" id="{2733CCDB-2EFD-5889-CEEB-6C0AD5CB263A}"/>
              </a:ext>
            </a:extLst>
          </p:cNvPr>
          <p:cNvGrpSpPr>
            <a:grpSpLocks/>
          </p:cNvGrpSpPr>
          <p:nvPr/>
        </p:nvGrpSpPr>
        <p:grpSpPr bwMode="auto">
          <a:xfrm rot="-5400000">
            <a:off x="4029747" y="4128294"/>
            <a:ext cx="1489075" cy="331788"/>
            <a:chOff x="2674471" y="1567527"/>
            <a:chExt cx="1488360" cy="331243"/>
          </a:xfrm>
        </p:grpSpPr>
        <p:sp>
          <p:nvSpPr>
            <p:cNvPr id="58" name="Freeform 57">
              <a:extLst>
                <a:ext uri="{FF2B5EF4-FFF2-40B4-BE49-F238E27FC236}">
                  <a16:creationId xmlns:a16="http://schemas.microsoft.com/office/drawing/2014/main" id="{D7C7A730-C720-5336-AE91-25859B3B9B7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292B4EDA-D3D8-0483-7B0A-91A17C3C45EB}"/>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60" name="Freeform 59">
            <a:extLst>
              <a:ext uri="{FF2B5EF4-FFF2-40B4-BE49-F238E27FC236}">
                <a16:creationId xmlns:a16="http://schemas.microsoft.com/office/drawing/2014/main" id="{B6E55462-08EF-1D31-B8DA-467A0AEA23F3}"/>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1" name="Freeform 60">
            <a:extLst>
              <a:ext uri="{FF2B5EF4-FFF2-40B4-BE49-F238E27FC236}">
                <a16:creationId xmlns:a16="http://schemas.microsoft.com/office/drawing/2014/main" id="{D82F03CE-5A90-1DA5-DDB5-52C4C7724176}"/>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2" name="Freeform 61">
            <a:extLst>
              <a:ext uri="{FF2B5EF4-FFF2-40B4-BE49-F238E27FC236}">
                <a16:creationId xmlns:a16="http://schemas.microsoft.com/office/drawing/2014/main" id="{FD3F4A27-2C3D-A772-83B6-E4C6E64CB377}"/>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3" name="Freeform 62">
            <a:extLst>
              <a:ext uri="{FF2B5EF4-FFF2-40B4-BE49-F238E27FC236}">
                <a16:creationId xmlns:a16="http://schemas.microsoft.com/office/drawing/2014/main" id="{0A57BEA6-830B-A29A-6CED-659992E9B173}"/>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5536" name="Straight Arrow Connector 65535">
            <a:extLst>
              <a:ext uri="{FF2B5EF4-FFF2-40B4-BE49-F238E27FC236}">
                <a16:creationId xmlns:a16="http://schemas.microsoft.com/office/drawing/2014/main" id="{7BD671AC-74F4-8211-EF78-1F09EE2D03BB}"/>
              </a:ext>
            </a:extLst>
          </p:cNvPr>
          <p:cNvCxnSpPr/>
          <p:nvPr/>
        </p:nvCxnSpPr>
        <p:spPr>
          <a:xfrm rot="18900000" flipH="1">
            <a:off x="8293976" y="4456988"/>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0" name="Straight Arrow Connector 65539">
            <a:extLst>
              <a:ext uri="{FF2B5EF4-FFF2-40B4-BE49-F238E27FC236}">
                <a16:creationId xmlns:a16="http://schemas.microsoft.com/office/drawing/2014/main" id="{225CD690-751A-6638-317F-6D933C4C7E1F}"/>
              </a:ext>
            </a:extLst>
          </p:cNvPr>
          <p:cNvCxnSpPr/>
          <p:nvPr/>
        </p:nvCxnSpPr>
        <p:spPr>
          <a:xfrm rot="18900000" flipH="1">
            <a:off x="8446640" y="460965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541" name="Straight Arrow Connector 65540">
            <a:extLst>
              <a:ext uri="{FF2B5EF4-FFF2-40B4-BE49-F238E27FC236}">
                <a16:creationId xmlns:a16="http://schemas.microsoft.com/office/drawing/2014/main" id="{5FC3B61A-D0A7-1B2F-8B63-3EBC9181F3D7}"/>
              </a:ext>
            </a:extLst>
          </p:cNvPr>
          <p:cNvCxnSpPr>
            <a:cxnSpLocks/>
          </p:cNvCxnSpPr>
          <p:nvPr/>
        </p:nvCxnSpPr>
        <p:spPr>
          <a:xfrm rot="18900000" flipH="1">
            <a:off x="8160394" y="4323407"/>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2" name="Straight Arrow Connector 65541">
            <a:extLst>
              <a:ext uri="{FF2B5EF4-FFF2-40B4-BE49-F238E27FC236}">
                <a16:creationId xmlns:a16="http://schemas.microsoft.com/office/drawing/2014/main" id="{2EEEA57E-040E-3008-835D-3D870AE2141F}"/>
              </a:ext>
            </a:extLst>
          </p:cNvPr>
          <p:cNvCxnSpPr/>
          <p:nvPr/>
        </p:nvCxnSpPr>
        <p:spPr>
          <a:xfrm rot="18900000" flipH="1">
            <a:off x="8016710" y="4179722"/>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543" name="Straight Arrow Connector 65542">
            <a:extLst>
              <a:ext uri="{FF2B5EF4-FFF2-40B4-BE49-F238E27FC236}">
                <a16:creationId xmlns:a16="http://schemas.microsoft.com/office/drawing/2014/main" id="{8AFBC470-9D40-6364-C4E7-10BB3D3C78BE}"/>
              </a:ext>
            </a:extLst>
          </p:cNvPr>
          <p:cNvCxnSpPr>
            <a:cxnSpLocks/>
          </p:cNvCxnSpPr>
          <p:nvPr/>
        </p:nvCxnSpPr>
        <p:spPr>
          <a:xfrm rot="2700000">
            <a:off x="9825234" y="4456986"/>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4" name="Straight Arrow Connector 65543">
            <a:extLst>
              <a:ext uri="{FF2B5EF4-FFF2-40B4-BE49-F238E27FC236}">
                <a16:creationId xmlns:a16="http://schemas.microsoft.com/office/drawing/2014/main" id="{AC2CD282-DEF6-1F91-A3FB-C8D05B610B1D}"/>
              </a:ext>
            </a:extLst>
          </p:cNvPr>
          <p:cNvCxnSpPr>
            <a:cxnSpLocks/>
          </p:cNvCxnSpPr>
          <p:nvPr/>
        </p:nvCxnSpPr>
        <p:spPr>
          <a:xfrm rot="2700000">
            <a:off x="9672570" y="4609651"/>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545" name="Straight Arrow Connector 65544">
            <a:extLst>
              <a:ext uri="{FF2B5EF4-FFF2-40B4-BE49-F238E27FC236}">
                <a16:creationId xmlns:a16="http://schemas.microsoft.com/office/drawing/2014/main" id="{8CCF2233-9DD2-EEB5-513E-959BCDDDAF5A}"/>
              </a:ext>
            </a:extLst>
          </p:cNvPr>
          <p:cNvCxnSpPr>
            <a:cxnSpLocks/>
          </p:cNvCxnSpPr>
          <p:nvPr/>
        </p:nvCxnSpPr>
        <p:spPr>
          <a:xfrm rot="2700000">
            <a:off x="9958816" y="43234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6" name="Straight Arrow Connector 65545">
            <a:extLst>
              <a:ext uri="{FF2B5EF4-FFF2-40B4-BE49-F238E27FC236}">
                <a16:creationId xmlns:a16="http://schemas.microsoft.com/office/drawing/2014/main" id="{E39FE9EE-4FB3-9005-D024-480A78A13ACB}"/>
              </a:ext>
            </a:extLst>
          </p:cNvPr>
          <p:cNvCxnSpPr>
            <a:cxnSpLocks/>
          </p:cNvCxnSpPr>
          <p:nvPr/>
        </p:nvCxnSpPr>
        <p:spPr>
          <a:xfrm rot="2700000">
            <a:off x="10102500" y="417972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29</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017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pic>
        <p:nvPicPr>
          <p:cNvPr id="32" name="Graphic 22">
            <a:extLst>
              <a:ext uri="{FF2B5EF4-FFF2-40B4-BE49-F238E27FC236}">
                <a16:creationId xmlns:a16="http://schemas.microsoft.com/office/drawing/2014/main" id="{7CC888C0-1F58-D5C9-B5B6-F755AD13113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434262" y="3914837"/>
            <a:ext cx="469900" cy="4699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 name="Graphic 23">
            <a:extLst>
              <a:ext uri="{FF2B5EF4-FFF2-40B4-BE49-F238E27FC236}">
                <a16:creationId xmlns:a16="http://schemas.microsoft.com/office/drawing/2014/main" id="{83E37DE0-DD5C-9AAF-CBE6-E335A67E80CA}"/>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flipH="1">
            <a:off x="841851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9">
            <a:extLst>
              <a:ext uri="{FF2B5EF4-FFF2-40B4-BE49-F238E27FC236}">
                <a16:creationId xmlns:a16="http://schemas.microsoft.com/office/drawing/2014/main" id="{E94D6BC1-C08B-8158-820B-DF85A084DE83}"/>
              </a:ext>
            </a:extLst>
          </p:cNvPr>
          <p:cNvSpPr txBox="1">
            <a:spLocks noChangeArrowheads="1"/>
          </p:cNvSpPr>
          <p:nvPr/>
        </p:nvSpPr>
        <p:spPr bwMode="auto">
          <a:xfrm>
            <a:off x="7132637"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35" name="TextBox 40">
            <a:extLst>
              <a:ext uri="{FF2B5EF4-FFF2-40B4-BE49-F238E27FC236}">
                <a16:creationId xmlns:a16="http://schemas.microsoft.com/office/drawing/2014/main" id="{7BDD080C-AEE4-964C-C339-22913917DB85}"/>
              </a:ext>
            </a:extLst>
          </p:cNvPr>
          <p:cNvSpPr txBox="1">
            <a:spLocks noChangeArrowheads="1"/>
          </p:cNvSpPr>
          <p:nvPr/>
        </p:nvSpPr>
        <p:spPr bwMode="auto">
          <a:xfrm>
            <a:off x="8116887"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36" name="TextBox 41">
            <a:extLst>
              <a:ext uri="{FF2B5EF4-FFF2-40B4-BE49-F238E27FC236}">
                <a16:creationId xmlns:a16="http://schemas.microsoft.com/office/drawing/2014/main" id="{924998AD-2C7D-E70A-C9AF-1C0AF9FFDE83}"/>
              </a:ext>
            </a:extLst>
          </p:cNvPr>
          <p:cNvSpPr txBox="1">
            <a:spLocks noChangeArrowheads="1"/>
          </p:cNvSpPr>
          <p:nvPr/>
        </p:nvSpPr>
        <p:spPr bwMode="auto">
          <a:xfrm>
            <a:off x="9101137"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37" name="TextBox 42">
            <a:extLst>
              <a:ext uri="{FF2B5EF4-FFF2-40B4-BE49-F238E27FC236}">
                <a16:creationId xmlns:a16="http://schemas.microsoft.com/office/drawing/2014/main" id="{926D711D-614A-A186-5EAE-38ED2B9FC75D}"/>
              </a:ext>
            </a:extLst>
          </p:cNvPr>
          <p:cNvSpPr txBox="1">
            <a:spLocks noChangeArrowheads="1"/>
          </p:cNvSpPr>
          <p:nvPr/>
        </p:nvSpPr>
        <p:spPr bwMode="auto">
          <a:xfrm>
            <a:off x="10083799"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38" name="Graphic 43">
            <a:extLst>
              <a:ext uri="{FF2B5EF4-FFF2-40B4-BE49-F238E27FC236}">
                <a16:creationId xmlns:a16="http://schemas.microsoft.com/office/drawing/2014/main" id="{2FB55799-84CF-C826-D499-FBCC81350251}"/>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369549" y="391115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44">
            <a:extLst>
              <a:ext uri="{FF2B5EF4-FFF2-40B4-BE49-F238E27FC236}">
                <a16:creationId xmlns:a16="http://schemas.microsoft.com/office/drawing/2014/main" id="{DF09D88B-683F-C819-89D6-001EC0F06AB6}"/>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39403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5">
            <a:extLst>
              <a:ext uri="{FF2B5EF4-FFF2-40B4-BE49-F238E27FC236}">
                <a16:creationId xmlns:a16="http://schemas.microsoft.com/office/drawing/2014/main" id="{915330B5-CFAA-547D-1135-CB5DC042BC83}"/>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113649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2">
            <a:extLst>
              <a:ext uri="{FF2B5EF4-FFF2-40B4-BE49-F238E27FC236}">
                <a16:creationId xmlns:a16="http://schemas.microsoft.com/office/drawing/2014/main" id="{AA466C3F-86CD-390E-FE90-AF3185217515}"/>
              </a:ext>
            </a:extLst>
          </p:cNvPr>
          <p:cNvSpPr txBox="1">
            <a:spLocks noChangeArrowheads="1"/>
          </p:cNvSpPr>
          <p:nvPr/>
        </p:nvSpPr>
        <p:spPr bwMode="auto">
          <a:xfrm>
            <a:off x="11063288"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pic>
        <p:nvPicPr>
          <p:cNvPr id="42" name="Graphic 21">
            <a:extLst>
              <a:ext uri="{FF2B5EF4-FFF2-40B4-BE49-F238E27FC236}">
                <a16:creationId xmlns:a16="http://schemas.microsoft.com/office/drawing/2014/main" id="{2C4C5661-AF30-3251-02BC-DF3B49FF277C}"/>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402762"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2">
            <a:extLst>
              <a:ext uri="{FF2B5EF4-FFF2-40B4-BE49-F238E27FC236}">
                <a16:creationId xmlns:a16="http://schemas.microsoft.com/office/drawing/2014/main" id="{BC6F44BF-920D-9060-1867-0E8D68028DCE}"/>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10369549" y="503236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38">
            <a:extLst>
              <a:ext uri="{FF2B5EF4-FFF2-40B4-BE49-F238E27FC236}">
                <a16:creationId xmlns:a16="http://schemas.microsoft.com/office/drawing/2014/main" id="{2D80A577-0671-5ED6-DA86-EF920790A13E}"/>
              </a:ext>
            </a:extLst>
          </p:cNvPr>
          <p:cNvSpPr txBox="1">
            <a:spLocks noChangeArrowheads="1"/>
          </p:cNvSpPr>
          <p:nvPr/>
        </p:nvSpPr>
        <p:spPr bwMode="auto">
          <a:xfrm>
            <a:off x="9101930" y="5557939"/>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Globe</a:t>
            </a:r>
          </a:p>
        </p:txBody>
      </p:sp>
      <p:sp>
        <p:nvSpPr>
          <p:cNvPr id="45" name="TextBox 39">
            <a:extLst>
              <a:ext uri="{FF2B5EF4-FFF2-40B4-BE49-F238E27FC236}">
                <a16:creationId xmlns:a16="http://schemas.microsoft.com/office/drawing/2014/main" id="{F28C856C-DFF3-D479-984A-C2B1DE6CC997}"/>
              </a:ext>
            </a:extLst>
          </p:cNvPr>
          <p:cNvSpPr txBox="1">
            <a:spLocks noChangeArrowheads="1"/>
          </p:cNvSpPr>
          <p:nvPr/>
        </p:nvSpPr>
        <p:spPr bwMode="auto">
          <a:xfrm>
            <a:off x="10078641"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Shield</a:t>
            </a:r>
          </a:p>
        </p:txBody>
      </p:sp>
      <p:pic>
        <p:nvPicPr>
          <p:cNvPr id="46" name="Graphic 16">
            <a:extLst>
              <a:ext uri="{FF2B5EF4-FFF2-40B4-BE49-F238E27FC236}">
                <a16:creationId xmlns:a16="http://schemas.microsoft.com/office/drawing/2014/main" id="{362E4D33-8EB9-0E2B-B31C-23A018ED4EE1}"/>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643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3">
            <a:extLst>
              <a:ext uri="{FF2B5EF4-FFF2-40B4-BE49-F238E27FC236}">
                <a16:creationId xmlns:a16="http://schemas.microsoft.com/office/drawing/2014/main" id="{01FE652E-330D-EF18-FC53-F4FD56585B1E}"/>
              </a:ext>
            </a:extLst>
          </p:cNvPr>
          <p:cNvSpPr txBox="1">
            <a:spLocks noChangeArrowheads="1"/>
          </p:cNvSpPr>
          <p:nvPr/>
        </p:nvSpPr>
        <p:spPr bwMode="auto">
          <a:xfrm>
            <a:off x="614747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pic>
        <p:nvPicPr>
          <p:cNvPr id="48" name="Graphic 16">
            <a:extLst>
              <a:ext uri="{FF2B5EF4-FFF2-40B4-BE49-F238E27FC236}">
                <a16:creationId xmlns:a16="http://schemas.microsoft.com/office/drawing/2014/main" id="{53327FB5-BC67-2A7B-97A6-06E600DB1E2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5452695"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33">
            <a:extLst>
              <a:ext uri="{FF2B5EF4-FFF2-40B4-BE49-F238E27FC236}">
                <a16:creationId xmlns:a16="http://schemas.microsoft.com/office/drawing/2014/main" id="{677A23F5-4E9E-5963-87D7-7C73EDE48AE8}"/>
              </a:ext>
            </a:extLst>
          </p:cNvPr>
          <p:cNvSpPr txBox="1">
            <a:spLocks noChangeArrowheads="1"/>
          </p:cNvSpPr>
          <p:nvPr/>
        </p:nvSpPr>
        <p:spPr bwMode="auto">
          <a:xfrm>
            <a:off x="516456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a:t>
            </a:r>
          </a:p>
        </p:txBody>
      </p:sp>
      <p:pic>
        <p:nvPicPr>
          <p:cNvPr id="50" name="Graphic 21">
            <a:extLst>
              <a:ext uri="{FF2B5EF4-FFF2-40B4-BE49-F238E27FC236}">
                <a16:creationId xmlns:a16="http://schemas.microsoft.com/office/drawing/2014/main" id="{05550425-D131-E7A5-234E-47FADAC96CF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a:extLst>
              <a:ext uri="{FF2B5EF4-FFF2-40B4-BE49-F238E27FC236}">
                <a16:creationId xmlns:a16="http://schemas.microsoft.com/office/drawing/2014/main" id="{CB2201D7-C7B7-9056-F757-7FFD491D9440}"/>
              </a:ext>
            </a:extLst>
          </p:cNvPr>
          <p:cNvSpPr txBox="1">
            <a:spLocks noChangeArrowheads="1"/>
          </p:cNvSpPr>
          <p:nvPr/>
        </p:nvSpPr>
        <p:spPr bwMode="auto">
          <a:xfrm>
            <a:off x="2227263" y="555793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pic>
        <p:nvPicPr>
          <p:cNvPr id="52" name="Graphic 10">
            <a:extLst>
              <a:ext uri="{FF2B5EF4-FFF2-40B4-BE49-F238E27FC236}">
                <a16:creationId xmlns:a16="http://schemas.microsoft.com/office/drawing/2014/main" id="{4DB0140D-DFA4-5214-B2EF-66E3CEC2D32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349620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7">
            <a:extLst>
              <a:ext uri="{FF2B5EF4-FFF2-40B4-BE49-F238E27FC236}">
                <a16:creationId xmlns:a16="http://schemas.microsoft.com/office/drawing/2014/main" id="{5D96E666-D56D-923B-1560-8130CBFEA4ED}"/>
              </a:ext>
            </a:extLst>
          </p:cNvPr>
          <p:cNvSpPr txBox="1">
            <a:spLocks noChangeArrowheads="1"/>
          </p:cNvSpPr>
          <p:nvPr/>
        </p:nvSpPr>
        <p:spPr bwMode="auto">
          <a:xfrm>
            <a:off x="3191319" y="555793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Servers</a:t>
            </a:r>
          </a:p>
        </p:txBody>
      </p:sp>
      <p:pic>
        <p:nvPicPr>
          <p:cNvPr id="54" name="Graphic 24">
            <a:extLst>
              <a:ext uri="{FF2B5EF4-FFF2-40B4-BE49-F238E27FC236}">
                <a16:creationId xmlns:a16="http://schemas.microsoft.com/office/drawing/2014/main" id="{B6A8911E-8422-5DAD-4089-6069073DD065}"/>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4479663"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5">
            <a:extLst>
              <a:ext uri="{FF2B5EF4-FFF2-40B4-BE49-F238E27FC236}">
                <a16:creationId xmlns:a16="http://schemas.microsoft.com/office/drawing/2014/main" id="{C998937C-4DA1-F7F9-17C2-F885DE667E2B}"/>
              </a:ext>
            </a:extLst>
          </p:cNvPr>
          <p:cNvSpPr txBox="1">
            <a:spLocks noChangeArrowheads="1"/>
          </p:cNvSpPr>
          <p:nvPr/>
        </p:nvSpPr>
        <p:spPr bwMode="auto">
          <a:xfrm>
            <a:off x="4172395"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Source code</a:t>
            </a:r>
          </a:p>
        </p:txBody>
      </p:sp>
      <p:pic>
        <p:nvPicPr>
          <p:cNvPr id="56" name="Graphic 8">
            <a:extLst>
              <a:ext uri="{FF2B5EF4-FFF2-40B4-BE49-F238E27FC236}">
                <a16:creationId xmlns:a16="http://schemas.microsoft.com/office/drawing/2014/main" id="{4B9341DF-6ACE-706C-5A58-04A04D010CC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432544"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B9D28EB9-DB39-94D0-F31E-FE0B2B6D1D97}"/>
              </a:ext>
            </a:extLst>
          </p:cNvPr>
          <p:cNvSpPr txBox="1">
            <a:spLocks noChangeArrowheads="1"/>
          </p:cNvSpPr>
          <p:nvPr/>
        </p:nvSpPr>
        <p:spPr bwMode="auto">
          <a:xfrm>
            <a:off x="7130919"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Folder</a:t>
            </a:r>
          </a:p>
        </p:txBody>
      </p:sp>
      <p:pic>
        <p:nvPicPr>
          <p:cNvPr id="58" name="Graphic 8">
            <a:extLst>
              <a:ext uri="{FF2B5EF4-FFF2-40B4-BE49-F238E27FC236}">
                <a16:creationId xmlns:a16="http://schemas.microsoft.com/office/drawing/2014/main" id="{C0BC8A78-FB9A-8696-9932-2AC78BD0C48B}"/>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11359669" y="50293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868A468F-A65F-7B1C-89EC-00796CAAE73D}"/>
              </a:ext>
            </a:extLst>
          </p:cNvPr>
          <p:cNvSpPr txBox="1">
            <a:spLocks noChangeArrowheads="1"/>
          </p:cNvSpPr>
          <p:nvPr/>
        </p:nvSpPr>
        <p:spPr bwMode="auto">
          <a:xfrm>
            <a:off x="11056938" y="5557939"/>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application</a:t>
            </a:r>
          </a:p>
        </p:txBody>
      </p:sp>
      <p:pic>
        <p:nvPicPr>
          <p:cNvPr id="60" name="Graphic 8">
            <a:extLst>
              <a:ext uri="{FF2B5EF4-FFF2-40B4-BE49-F238E27FC236}">
                <a16:creationId xmlns:a16="http://schemas.microsoft.com/office/drawing/2014/main" id="{6306596C-ED62-E382-E72E-626C00905198}"/>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8418512" y="50293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26">
            <a:extLst>
              <a:ext uri="{FF2B5EF4-FFF2-40B4-BE49-F238E27FC236}">
                <a16:creationId xmlns:a16="http://schemas.microsoft.com/office/drawing/2014/main" id="{1CD7CB2B-D030-0E8F-83CE-AA570B5822A1}"/>
              </a:ext>
            </a:extLst>
          </p:cNvPr>
          <p:cNvSpPr txBox="1">
            <a:spLocks noChangeArrowheads="1"/>
          </p:cNvSpPr>
          <p:nvPr/>
        </p:nvSpPr>
        <p:spPr bwMode="auto">
          <a:xfrm>
            <a:off x="8116887"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Folders</a:t>
            </a:r>
          </a:p>
        </p:txBody>
      </p:sp>
    </p:spTree>
    <p:extLst>
      <p:ext uri="{BB962C8B-B14F-4D97-AF65-F5344CB8AC3E}">
        <p14:creationId xmlns:p14="http://schemas.microsoft.com/office/powerpoint/2010/main" val="425524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r>
              <a:rPr lang="en-US" altLang="en-US" dirty="0"/>
              <a:t>Release </a:t>
            </a:r>
            <a:r>
              <a:rPr lang="en-US" dirty="0"/>
              <a:t>15-2023.01.31</a:t>
            </a:r>
            <a:r>
              <a:rPr lang="en-US" altLang="en-US" dirty="0"/>
              <a:t>: What’s New?</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3</a:t>
            </a:fld>
            <a:endParaRPr lang="en-US" altLang="en-US" dirty="0">
              <a:solidFill>
                <a:schemeClr val="bg1"/>
              </a:solidFill>
              <a:latin typeface="Arial" panose="020B0604020202020204" pitchFamily="34" charset="0"/>
            </a:endParaRP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6" name="Text Placeholder 4">
            <a:extLst>
              <a:ext uri="{FF2B5EF4-FFF2-40B4-BE49-F238E27FC236}">
                <a16:creationId xmlns:a16="http://schemas.microsoft.com/office/drawing/2014/main" id="{70CCFDE4-32FA-6D53-60F4-947F6614F46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2/4</a:t>
            </a:r>
          </a:p>
        </p:txBody>
      </p:sp>
      <p:sp>
        <p:nvSpPr>
          <p:cNvPr id="7" name="Content Placeholder 3">
            <a:extLst>
              <a:ext uri="{FF2B5EF4-FFF2-40B4-BE49-F238E27FC236}">
                <a16:creationId xmlns:a16="http://schemas.microsoft.com/office/drawing/2014/main" id="{3AE4C698-A666-E415-3036-1795E7262229}"/>
              </a:ext>
            </a:extLst>
          </p:cNvPr>
          <p:cNvSpPr>
            <a:spLocks noGrp="1" noChangeArrowheads="1"/>
          </p:cNvSpPr>
          <p:nvPr>
            <p:ph sz="half" idx="1"/>
          </p:nvPr>
        </p:nvSpPr>
        <p:spPr>
          <a:xfrm>
            <a:off x="240943" y="2203334"/>
            <a:ext cx="3511503" cy="3655212"/>
          </a:xfrm>
        </p:spPr>
        <p:txBody>
          <a:bodyPr rIns="0"/>
          <a:lstStyle/>
          <a:p>
            <a:r>
              <a:rPr lang="en-US" sz="1100" b="1" dirty="0"/>
              <a:t>Compute </a:t>
            </a:r>
            <a:r>
              <a:rPr lang="en-US" sz="1100" i="1" dirty="0"/>
              <a:t>cont.</a:t>
            </a:r>
            <a:endParaRPr lang="en-US" sz="1100" i="1">
              <a:effectLst/>
            </a:endParaRPr>
          </a:p>
          <a:p>
            <a:r>
              <a:rPr lang="en-US" sz="1100">
                <a:effectLst/>
              </a:rPr>
              <a:t>R7iz instance / Resource Icon (slide 56)</a:t>
            </a:r>
          </a:p>
          <a:p>
            <a:r>
              <a:rPr lang="en-US" sz="1100">
                <a:effectLst/>
              </a:rPr>
              <a:t>R6in instance / Resource Icon (slide 56)</a:t>
            </a:r>
          </a:p>
          <a:p>
            <a:r>
              <a:rPr lang="en-US" sz="1100">
                <a:effectLst/>
              </a:rPr>
              <a:t>R6idn instance / Resource Icon (slide 56)</a:t>
            </a:r>
          </a:p>
          <a:p>
            <a:r>
              <a:rPr lang="en-US" sz="1100">
                <a:effectLst/>
              </a:rPr>
              <a:t>Inf2 instance / Resource Icon (slide 57)</a:t>
            </a:r>
          </a:p>
          <a:p>
            <a:r>
              <a:rPr lang="en-US" sz="1100">
                <a:effectLst/>
              </a:rPr>
              <a:t>Hpc6id instance / Resource Icon (slide 58)</a:t>
            </a:r>
          </a:p>
          <a:p>
            <a:r>
              <a:rPr lang="en-US" sz="1100">
                <a:effectLst/>
              </a:rPr>
              <a:t>AWS SimSpace Weaver (slide 66)</a:t>
            </a:r>
            <a:endParaRPr lang="en-US" sz="1100" b="1" dirty="0"/>
          </a:p>
          <a:p>
            <a:pPr>
              <a:spcBef>
                <a:spcPts val="2400"/>
              </a:spcBef>
            </a:pPr>
            <a:r>
              <a:rPr lang="en-US" sz="1100" b="1" dirty="0"/>
              <a:t>Containers</a:t>
            </a:r>
            <a:endParaRPr lang="en-US" sz="1100" i="1" dirty="0"/>
          </a:p>
          <a:p>
            <a:r>
              <a:rPr lang="en-US" sz="1100">
                <a:effectLst/>
              </a:rPr>
              <a:t>EKS on Outposts / Resource Icon (slide 70)</a:t>
            </a:r>
          </a:p>
          <a:p>
            <a:r>
              <a:rPr lang="en-US" sz="1100">
                <a:effectLst/>
              </a:rPr>
              <a:t>ECS Service Connect / Resource Icon (slide 70)</a:t>
            </a:r>
          </a:p>
          <a:p>
            <a:r>
              <a:rPr lang="en-US" sz="1100">
                <a:effectLst/>
              </a:rPr>
              <a:t>Red Hat OpenShift Service on AWS (successor to Red Hat OpenShift) (slide 72)</a:t>
            </a:r>
          </a:p>
        </p:txBody>
      </p:sp>
      <p:sp>
        <p:nvSpPr>
          <p:cNvPr id="8" name="Content Placeholder 4">
            <a:extLst>
              <a:ext uri="{FF2B5EF4-FFF2-40B4-BE49-F238E27FC236}">
                <a16:creationId xmlns:a16="http://schemas.microsoft.com/office/drawing/2014/main" id="{28E2D1AA-43E3-58C0-7280-F5FABE0B7559}"/>
              </a:ext>
            </a:extLst>
          </p:cNvPr>
          <p:cNvSpPr>
            <a:spLocks noGrp="1" noChangeArrowheads="1"/>
          </p:cNvSpPr>
          <p:nvPr>
            <p:ph sz="half" idx="10"/>
          </p:nvPr>
        </p:nvSpPr>
        <p:spPr>
          <a:xfrm>
            <a:off x="4241581" y="2203335"/>
            <a:ext cx="3686970" cy="3655212"/>
          </a:xfrm>
        </p:spPr>
        <p:txBody>
          <a:bodyPr rIns="0"/>
          <a:lstStyle/>
          <a:p>
            <a:pPr>
              <a:spcBef>
                <a:spcPts val="2400"/>
              </a:spcBef>
            </a:pPr>
            <a:r>
              <a:rPr lang="en-US" sz="1100" b="1" dirty="0"/>
              <a:t>Database</a:t>
            </a:r>
            <a:endParaRPr lang="en-US" sz="1100" i="1" dirty="0"/>
          </a:p>
          <a:p>
            <a:r>
              <a:rPr lang="en-US" sz="1100">
                <a:effectLst/>
              </a:rPr>
              <a:t>Trusted Language Extentions for PostgreSQL / Resource Icon (slides 77 and 79)</a:t>
            </a:r>
          </a:p>
          <a:p>
            <a:r>
              <a:rPr lang="en-US" sz="1100">
                <a:effectLst/>
              </a:rPr>
              <a:t>Amazon DocumentDB Elastic Clusters / Resource Icon (slide 77)</a:t>
            </a:r>
          </a:p>
          <a:p>
            <a:r>
              <a:rPr lang="en-US" sz="1100">
                <a:effectLst/>
              </a:rPr>
              <a:t>Blue/Green Deployments / Resource Icon (slide 79)</a:t>
            </a:r>
          </a:p>
          <a:p>
            <a:r>
              <a:rPr lang="en-US" sz="1100">
                <a:effectLst/>
              </a:rPr>
              <a:t>Optimized Writes / Resource Icon (slide 79)</a:t>
            </a:r>
          </a:p>
          <a:p>
            <a:pPr>
              <a:spcBef>
                <a:spcPts val="2400"/>
              </a:spcBef>
            </a:pPr>
            <a:r>
              <a:rPr lang="en-US" sz="1100" b="1" dirty="0"/>
              <a:t>Developer Tools</a:t>
            </a:r>
            <a:endParaRPr lang="en-US" sz="1100" i="1" dirty="0"/>
          </a:p>
          <a:p>
            <a:r>
              <a:rPr lang="en-US" sz="1100">
                <a:effectLst/>
              </a:rPr>
              <a:t>Amazon CodeCatalyst (slide 86)</a:t>
            </a:r>
          </a:p>
          <a:p>
            <a:r>
              <a:rPr lang="en-US" sz="1100">
                <a:effectLst/>
              </a:rPr>
              <a:t>AWS Application Composer (slide 86)</a:t>
            </a:r>
          </a:p>
        </p:txBody>
      </p:sp>
      <p:sp>
        <p:nvSpPr>
          <p:cNvPr id="9" name="Content Placeholder 4">
            <a:extLst>
              <a:ext uri="{FF2B5EF4-FFF2-40B4-BE49-F238E27FC236}">
                <a16:creationId xmlns:a16="http://schemas.microsoft.com/office/drawing/2014/main" id="{46F3A26E-92A9-D760-43B7-78423A30FB80}"/>
              </a:ext>
            </a:extLst>
          </p:cNvPr>
          <p:cNvSpPr txBox="1">
            <a:spLocks noChangeArrowheads="1"/>
          </p:cNvSpPr>
          <p:nvPr/>
        </p:nvSpPr>
        <p:spPr bwMode="auto">
          <a:xfrm>
            <a:off x="8263730" y="2203334"/>
            <a:ext cx="3511503" cy="385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solidFill>
                  <a:schemeClr val="bg1"/>
                </a:solidFill>
              </a:rPr>
              <a:t>End User Computing</a:t>
            </a:r>
            <a:endParaRPr lang="en-US" sz="1100" i="1" dirty="0">
              <a:solidFill>
                <a:schemeClr val="bg1"/>
              </a:solidFill>
            </a:endParaRPr>
          </a:p>
          <a:p>
            <a:r>
              <a:rPr lang="en-US" sz="1100">
                <a:solidFill>
                  <a:schemeClr val="bg1"/>
                </a:solidFill>
                <a:effectLst/>
              </a:rPr>
              <a:t>Amazon WorkSpaces Family (slide 88)</a:t>
            </a:r>
          </a:p>
          <a:p>
            <a:r>
              <a:rPr lang="en-US" sz="1100">
                <a:solidFill>
                  <a:schemeClr val="bg1"/>
                </a:solidFill>
                <a:effectLst/>
              </a:rPr>
              <a:t>Amazon WorkSpaces / Resource Icon, previously a Service Icon (slide 88)</a:t>
            </a:r>
          </a:p>
          <a:p>
            <a:r>
              <a:rPr lang="en-US" sz="1100">
                <a:solidFill>
                  <a:schemeClr val="bg1"/>
                </a:solidFill>
                <a:effectLst/>
              </a:rPr>
              <a:t>Amazon WorkSpaces Core / Resource Icon (slide 88)</a:t>
            </a:r>
          </a:p>
          <a:p>
            <a:r>
              <a:rPr lang="en-US" sz="1100">
                <a:solidFill>
                  <a:schemeClr val="bg1"/>
                </a:solidFill>
                <a:effectLst/>
              </a:rPr>
              <a:t>Amazon WorkSpaces Web / Resource Icon, previously a Service Icon (slide 88)</a:t>
            </a:r>
          </a:p>
          <a:p>
            <a:pPr>
              <a:spcBef>
                <a:spcPts val="2400"/>
              </a:spcBef>
            </a:pPr>
            <a:r>
              <a:rPr lang="en-US" sz="1100" b="1" dirty="0">
                <a:solidFill>
                  <a:schemeClr val="bg1"/>
                </a:solidFill>
              </a:rPr>
              <a:t>Internet of Things</a:t>
            </a:r>
            <a:endParaRPr lang="en-US" sz="1100" dirty="0">
              <a:solidFill>
                <a:schemeClr val="bg1"/>
              </a:solidFill>
            </a:endParaRPr>
          </a:p>
          <a:p>
            <a:r>
              <a:rPr lang="en-US" sz="1100">
                <a:solidFill>
                  <a:schemeClr val="bg1"/>
                </a:solidFill>
                <a:effectLst/>
              </a:rPr>
              <a:t>AWS IoT Device Tester / Resource Icon (slides 95, 97 and 98)</a:t>
            </a:r>
          </a:p>
          <a:p>
            <a:r>
              <a:rPr lang="en-US" sz="1100">
                <a:solidFill>
                  <a:schemeClr val="bg1"/>
                </a:solidFill>
                <a:effectLst/>
              </a:rPr>
              <a:t>Device Advisor / Resource Icon (slide 96)</a:t>
            </a:r>
          </a:p>
          <a:p>
            <a:r>
              <a:rPr lang="en-US" sz="1100">
                <a:solidFill>
                  <a:schemeClr val="bg1"/>
                </a:solidFill>
                <a:effectLst/>
              </a:rPr>
              <a:t>Device Location / Resource Icon (slide 96)</a:t>
            </a:r>
          </a:p>
          <a:p>
            <a:endParaRPr lang="en-US" sz="1100">
              <a:solidFill>
                <a:schemeClr val="bg1"/>
              </a:solidFill>
              <a:effectLst/>
            </a:endParaRPr>
          </a:p>
        </p:txBody>
      </p:sp>
    </p:spTree>
    <p:extLst>
      <p:ext uri="{BB962C8B-B14F-4D97-AF65-F5344CB8AC3E}">
        <p14:creationId xmlns:p14="http://schemas.microsoft.com/office/powerpoint/2010/main" val="2479755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30</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2" name="Graphic 13">
            <a:extLst>
              <a:ext uri="{FF2B5EF4-FFF2-40B4-BE49-F238E27FC236}">
                <a16:creationId xmlns:a16="http://schemas.microsoft.com/office/drawing/2014/main" id="{99FCF7F7-095E-3238-46E9-CA38228240F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446837"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14">
            <a:extLst>
              <a:ext uri="{FF2B5EF4-FFF2-40B4-BE49-F238E27FC236}">
                <a16:creationId xmlns:a16="http://schemas.microsoft.com/office/drawing/2014/main" id="{97FB2D58-CE69-AC43-BD10-5CE5EC733DB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4295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8">
            <a:extLst>
              <a:ext uri="{FF2B5EF4-FFF2-40B4-BE49-F238E27FC236}">
                <a16:creationId xmlns:a16="http://schemas.microsoft.com/office/drawing/2014/main" id="{65CF6EFB-388A-1838-7449-A2776F734750}"/>
              </a:ext>
            </a:extLst>
          </p:cNvPr>
          <p:cNvSpPr txBox="1">
            <a:spLocks noChangeArrowheads="1"/>
          </p:cNvSpPr>
          <p:nvPr/>
        </p:nvSpPr>
        <p:spPr bwMode="auto">
          <a:xfrm>
            <a:off x="4179886"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Alert</a:t>
            </a:r>
          </a:p>
        </p:txBody>
      </p:sp>
      <p:sp>
        <p:nvSpPr>
          <p:cNvPr id="5" name="TextBox 29">
            <a:extLst>
              <a:ext uri="{FF2B5EF4-FFF2-40B4-BE49-F238E27FC236}">
                <a16:creationId xmlns:a16="http://schemas.microsoft.com/office/drawing/2014/main" id="{A148AE36-4E58-C5F5-3A2D-DC9C51F6EB53}"/>
              </a:ext>
            </a:extLst>
          </p:cNvPr>
          <p:cNvSpPr txBox="1">
            <a:spLocks noChangeArrowheads="1"/>
          </p:cNvSpPr>
          <p:nvPr/>
        </p:nvSpPr>
        <p:spPr bwMode="auto">
          <a:xfrm>
            <a:off x="5163342"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Magnifying Glass</a:t>
            </a:r>
          </a:p>
        </p:txBody>
      </p:sp>
      <p:sp>
        <p:nvSpPr>
          <p:cNvPr id="6" name="TextBox 30">
            <a:extLst>
              <a:ext uri="{FF2B5EF4-FFF2-40B4-BE49-F238E27FC236}">
                <a16:creationId xmlns:a16="http://schemas.microsoft.com/office/drawing/2014/main" id="{912C14A7-3CA5-FE53-A250-BC6B2C17204B}"/>
              </a:ext>
            </a:extLst>
          </p:cNvPr>
          <p:cNvSpPr txBox="1">
            <a:spLocks noChangeArrowheads="1"/>
          </p:cNvSpPr>
          <p:nvPr/>
        </p:nvSpPr>
        <p:spPr bwMode="auto">
          <a:xfrm>
            <a:off x="6146004" y="3376613"/>
            <a:ext cx="10715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AWS Management Console</a:t>
            </a:r>
          </a:p>
        </p:txBody>
      </p:sp>
      <p:sp>
        <p:nvSpPr>
          <p:cNvPr id="7" name="TextBox 31">
            <a:extLst>
              <a:ext uri="{FF2B5EF4-FFF2-40B4-BE49-F238E27FC236}">
                <a16:creationId xmlns:a16="http://schemas.microsoft.com/office/drawing/2014/main" id="{F8A6E000-22EB-AAEC-1152-A3BC8A317151}"/>
              </a:ext>
            </a:extLst>
          </p:cNvPr>
          <p:cNvSpPr txBox="1">
            <a:spLocks noChangeArrowheads="1"/>
          </p:cNvSpPr>
          <p:nvPr/>
        </p:nvSpPr>
        <p:spPr bwMode="auto">
          <a:xfrm>
            <a:off x="7123450"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Git repository</a:t>
            </a:r>
          </a:p>
        </p:txBody>
      </p:sp>
      <p:pic>
        <p:nvPicPr>
          <p:cNvPr id="8" name="Graphic 17">
            <a:extLst>
              <a:ext uri="{FF2B5EF4-FFF2-40B4-BE49-F238E27FC236}">
                <a16:creationId xmlns:a16="http://schemas.microsoft.com/office/drawing/2014/main" id="{9BEE2067-5657-69BC-1A8E-B6AB8737FDF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49884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8">
            <a:extLst>
              <a:ext uri="{FF2B5EF4-FFF2-40B4-BE49-F238E27FC236}">
                <a16:creationId xmlns:a16="http://schemas.microsoft.com/office/drawing/2014/main" id="{A50F11C3-0786-C5E0-A156-CEF976D6B0D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4089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4">
            <a:extLst>
              <a:ext uri="{FF2B5EF4-FFF2-40B4-BE49-F238E27FC236}">
                <a16:creationId xmlns:a16="http://schemas.microsoft.com/office/drawing/2014/main" id="{31C90524-08C8-8B38-49F7-4B4BA6194A3B}"/>
              </a:ext>
            </a:extLst>
          </p:cNvPr>
          <p:cNvSpPr txBox="1">
            <a:spLocks noChangeArrowheads="1"/>
          </p:cNvSpPr>
          <p:nvPr/>
        </p:nvSpPr>
        <p:spPr bwMode="auto">
          <a:xfrm>
            <a:off x="3198812"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1" name="TextBox 35">
            <a:extLst>
              <a:ext uri="{FF2B5EF4-FFF2-40B4-BE49-F238E27FC236}">
                <a16:creationId xmlns:a16="http://schemas.microsoft.com/office/drawing/2014/main" id="{E9F2D301-ACB3-3E18-061A-E4A1CC7EC865}"/>
              </a:ext>
            </a:extLst>
          </p:cNvPr>
          <p:cNvSpPr txBox="1">
            <a:spLocks noChangeArrowheads="1"/>
          </p:cNvSpPr>
          <p:nvPr/>
        </p:nvSpPr>
        <p:spPr bwMode="auto">
          <a:xfrm>
            <a:off x="8112124"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pic>
        <p:nvPicPr>
          <p:cNvPr id="12" name="Graphic 20">
            <a:extLst>
              <a:ext uri="{FF2B5EF4-FFF2-40B4-BE49-F238E27FC236}">
                <a16:creationId xmlns:a16="http://schemas.microsoft.com/office/drawing/2014/main" id="{6D8D32D6-D79A-E0C3-4E8A-DD795C67F0E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7">
            <a:extLst>
              <a:ext uri="{FF2B5EF4-FFF2-40B4-BE49-F238E27FC236}">
                <a16:creationId xmlns:a16="http://schemas.microsoft.com/office/drawing/2014/main" id="{94DEB938-4BEF-2F8B-732E-E2C217232C67}"/>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Chat</a:t>
            </a:r>
          </a:p>
        </p:txBody>
      </p:sp>
      <p:pic>
        <p:nvPicPr>
          <p:cNvPr id="14" name="Graphic 23">
            <a:extLst>
              <a:ext uri="{FF2B5EF4-FFF2-40B4-BE49-F238E27FC236}">
                <a16:creationId xmlns:a16="http://schemas.microsoft.com/office/drawing/2014/main" id="{1066A079-6ACB-174F-5944-E8CB07C193B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flipH="1">
            <a:off x="4478336"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44">
            <a:extLst>
              <a:ext uri="{FF2B5EF4-FFF2-40B4-BE49-F238E27FC236}">
                <a16:creationId xmlns:a16="http://schemas.microsoft.com/office/drawing/2014/main" id="{476E8C2B-4550-65FC-F133-0FF527860B6D}"/>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4630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chemeClr val="bg1"/>
                </a:solidFill>
                <a:latin typeface="Arial" panose="020B0604020202020204" pitchFamily="34" charset="0"/>
              </a:rPr>
              <a:pPr fontAlgn="base">
                <a:spcBef>
                  <a:spcPct val="0"/>
                </a:spcBef>
                <a:spcAft>
                  <a:spcPct val="0"/>
                </a:spcAft>
              </a:pPr>
              <a:t>31</a:t>
            </a:fld>
            <a:endParaRPr lang="en-US" altLang="en-US" dirty="0">
              <a:solidFill>
                <a:schemeClr val="bg1"/>
              </a:solidFill>
              <a:latin typeface="Arial" panose="020B0604020202020204" pitchFamily="34" charset="0"/>
            </a:endParaRPr>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pPr eaLnBrk="1" hangingPunct="1"/>
            <a:r>
              <a:rPr lang="en-US" altLang="en-US" dirty="0"/>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862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chemeClr val="bg1"/>
                </a:solidFill>
                <a:latin typeface="Arial" panose="020B0604020202020204" pitchFamily="34" charset="0"/>
              </a:rPr>
              <a:pPr fontAlgn="base">
                <a:spcBef>
                  <a:spcPct val="0"/>
                </a:spcBef>
                <a:spcAft>
                  <a:spcPct val="0"/>
                </a:spcAft>
              </a:pPr>
              <a:t>32</a:t>
            </a:fld>
            <a:endParaRPr lang="en-US" altLang="en-US" dirty="0">
              <a:solidFill>
                <a:schemeClr val="bg1"/>
              </a:solidFill>
              <a:latin typeface="Arial" panose="020B0604020202020204" pitchFamily="34" charset="0"/>
            </a:endParaRPr>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eaLnBrk="1" hangingPunct="1"/>
            <a:r>
              <a:rPr lang="en-US" altLang="en-US" dirty="0"/>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p:txBody>
          <a:bodyPr/>
          <a:lstStyle/>
          <a:p>
            <a:pPr eaLnBrk="1" hangingPunct="1"/>
            <a:r>
              <a:rPr lang="en-US" altLang="en-US" dirty="0"/>
              <a:t>1/6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24">
            <a:extLst>
              <a:ext uri="{FF2B5EF4-FFF2-40B4-BE49-F238E27FC236}">
                <a16:creationId xmlns:a16="http://schemas.microsoft.com/office/drawing/2014/main" id="{4B7B9A82-30D4-3B2C-C1B2-A668E3A12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9">
            <a:extLst>
              <a:ext uri="{FF2B5EF4-FFF2-40B4-BE49-F238E27FC236}">
                <a16:creationId xmlns:a16="http://schemas.microsoft.com/office/drawing/2014/main" id="{5D436E14-9DBF-600B-D20A-A6EFE73C271A}"/>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4" name="Graphic 22">
            <a:extLst>
              <a:ext uri="{FF2B5EF4-FFF2-40B4-BE49-F238E27FC236}">
                <a16:creationId xmlns:a16="http://schemas.microsoft.com/office/drawing/2014/main" id="{B31FDC72-F813-C2E0-7BE5-F1CC843D8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8">
            <a:extLst>
              <a:ext uri="{FF2B5EF4-FFF2-40B4-BE49-F238E27FC236}">
                <a16:creationId xmlns:a16="http://schemas.microsoft.com/office/drawing/2014/main" id="{CCE195D9-9971-3578-953F-3F68C895A5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74E468C7-8CC7-E566-62CA-A3CB569C2566}"/>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sp>
        <p:nvSpPr>
          <p:cNvPr id="7" name="TextBox 17">
            <a:extLst>
              <a:ext uri="{FF2B5EF4-FFF2-40B4-BE49-F238E27FC236}">
                <a16:creationId xmlns:a16="http://schemas.microsoft.com/office/drawing/2014/main" id="{858A3BF4-4049-487B-C27D-768D2C6A575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sp>
        <p:nvSpPr>
          <p:cNvPr id="8" name="TextBox 28">
            <a:extLst>
              <a:ext uri="{FF2B5EF4-FFF2-40B4-BE49-F238E27FC236}">
                <a16:creationId xmlns:a16="http://schemas.microsoft.com/office/drawing/2014/main" id="{72C01465-5208-93E1-2125-C9B16CF04A52}"/>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9" name="TextBox 34">
            <a:extLst>
              <a:ext uri="{FF2B5EF4-FFF2-40B4-BE49-F238E27FC236}">
                <a16:creationId xmlns:a16="http://schemas.microsoft.com/office/drawing/2014/main" id="{E9363E02-2746-FCCA-8551-E48B5DE2A817}"/>
              </a:ext>
            </a:extLst>
          </p:cNvPr>
          <p:cNvSpPr txBox="1">
            <a:spLocks noChangeArrowheads="1"/>
          </p:cNvSpPr>
          <p:nvPr/>
        </p:nvSpPr>
        <p:spPr bwMode="auto">
          <a:xfrm>
            <a:off x="4571158" y="3308350"/>
            <a:ext cx="11159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10" name="TextBox 35">
            <a:extLst>
              <a:ext uri="{FF2B5EF4-FFF2-40B4-BE49-F238E27FC236}">
                <a16:creationId xmlns:a16="http://schemas.microsoft.com/office/drawing/2014/main" id="{46CA95A7-654D-E085-867E-9709E8845113}"/>
              </a:ext>
            </a:extLst>
          </p:cNvPr>
          <p:cNvSpPr txBox="1">
            <a:spLocks noChangeArrowheads="1"/>
          </p:cNvSpPr>
          <p:nvPr/>
        </p:nvSpPr>
        <p:spPr bwMode="auto">
          <a:xfrm>
            <a:off x="5684263" y="3308350"/>
            <a:ext cx="9438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11" name="TextBox 36">
            <a:extLst>
              <a:ext uri="{FF2B5EF4-FFF2-40B4-BE49-F238E27FC236}">
                <a16:creationId xmlns:a16="http://schemas.microsoft.com/office/drawing/2014/main" id="{009BE5A0-6963-2C46-3668-D45CADA02386}"/>
              </a:ext>
            </a:extLst>
          </p:cNvPr>
          <p:cNvSpPr txBox="1">
            <a:spLocks noChangeArrowheads="1"/>
          </p:cNvSpPr>
          <p:nvPr/>
        </p:nvSpPr>
        <p:spPr bwMode="auto">
          <a:xfrm>
            <a:off x="4569380" y="4378093"/>
            <a:ext cx="11159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pic>
        <p:nvPicPr>
          <p:cNvPr id="12" name="Graphic 6">
            <a:extLst>
              <a:ext uri="{FF2B5EF4-FFF2-40B4-BE49-F238E27FC236}">
                <a16:creationId xmlns:a16="http://schemas.microsoft.com/office/drawing/2014/main" id="{FB1B46EE-A384-EA75-5F50-C71166391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9">
            <a:extLst>
              <a:ext uri="{FF2B5EF4-FFF2-40B4-BE49-F238E27FC236}">
                <a16:creationId xmlns:a16="http://schemas.microsoft.com/office/drawing/2014/main" id="{0BB379F2-6523-6A38-A9D4-AF8B4FE6B59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915090A-724B-F0DE-AE6C-605BED01D86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4">
            <a:extLst>
              <a:ext uri="{FF2B5EF4-FFF2-40B4-BE49-F238E27FC236}">
                <a16:creationId xmlns:a16="http://schemas.microsoft.com/office/drawing/2014/main" id="{71898E82-501B-FEDE-B931-599D7C7906CE}"/>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9">
            <a:extLst>
              <a:ext uri="{FF2B5EF4-FFF2-40B4-BE49-F238E27FC236}">
                <a16:creationId xmlns:a16="http://schemas.microsoft.com/office/drawing/2014/main" id="{F772B49D-963B-2BF6-8858-07A4ACB7CF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3ECBEB72-0887-0EA9-57DC-74DFCD020266}"/>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19" name="TextBox 18">
            <a:extLst>
              <a:ext uri="{FF2B5EF4-FFF2-40B4-BE49-F238E27FC236}">
                <a16:creationId xmlns:a16="http://schemas.microsoft.com/office/drawing/2014/main" id="{B5549CCD-009E-6061-EDA2-91DCA6608C2A}"/>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pic>
        <p:nvPicPr>
          <p:cNvPr id="20" name="Graphic 6">
            <a:extLst>
              <a:ext uri="{FF2B5EF4-FFF2-40B4-BE49-F238E27FC236}">
                <a16:creationId xmlns:a16="http://schemas.microsoft.com/office/drawing/2014/main" id="{BEAD2C36-A49F-E979-7425-ECE90C23FA9D}"/>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0BED79F0-8209-0397-F286-251B34EDAC5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803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chemeClr val="bg1"/>
                </a:solidFill>
                <a:latin typeface="Arial" panose="020B0604020202020204" pitchFamily="34" charset="0"/>
              </a:rPr>
              <a:pPr fontAlgn="base">
                <a:spcBef>
                  <a:spcPct val="0"/>
                </a:spcBef>
                <a:spcAft>
                  <a:spcPct val="0"/>
                </a:spcAft>
              </a:pPr>
              <a:t>33</a:t>
            </a:fld>
            <a:endParaRPr lang="en-US" altLang="en-US" dirty="0">
              <a:solidFill>
                <a:schemeClr val="bg1"/>
              </a:solidFill>
              <a:latin typeface="Arial" panose="020B0604020202020204" pitchFamily="34" charset="0"/>
            </a:endParaRPr>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eaLnBrk="1" hangingPunct="1"/>
            <a:r>
              <a:rPr lang="en-US" altLang="en-US" dirty="0"/>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p:txBody>
          <a:bodyPr/>
          <a:lstStyle/>
          <a:p>
            <a:pPr eaLnBrk="1" hangingPunct="1"/>
            <a:r>
              <a:rPr lang="en-US" altLang="en-US" dirty="0"/>
              <a:t>2/6</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chemeClr val="bg1"/>
                </a:solidFill>
                <a:latin typeface="Arial" panose="020B0604020202020204" pitchFamily="34" charset="0"/>
              </a:rPr>
              <a:pPr fontAlgn="base">
                <a:spcBef>
                  <a:spcPct val="0"/>
                </a:spcBef>
                <a:spcAft>
                  <a:spcPct val="0"/>
                </a:spcAft>
              </a:pPr>
              <a:t>34</a:t>
            </a:fld>
            <a:endParaRPr lang="en-US" altLang="en-US" dirty="0">
              <a:solidFill>
                <a:schemeClr val="bg1"/>
              </a:solidFill>
              <a:latin typeface="Arial" panose="020B0604020202020204" pitchFamily="34" charset="0"/>
            </a:endParaRPr>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eaLnBrk="1" hangingPunct="1"/>
            <a:r>
              <a:rPr lang="en-US" altLang="en-US" dirty="0"/>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p:txBody>
          <a:bodyPr/>
          <a:lstStyle/>
          <a:p>
            <a:pPr eaLnBrk="1" hangingPunct="1"/>
            <a:r>
              <a:rPr lang="en-US" altLang="en-US" dirty="0"/>
              <a:t>3/6</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182926"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pic>
        <p:nvPicPr>
          <p:cNvPr id="22" name="Graphic 18">
            <a:extLst>
              <a:ext uri="{FF2B5EF4-FFF2-40B4-BE49-F238E27FC236}">
                <a16:creationId xmlns:a16="http://schemas.microsoft.com/office/drawing/2014/main" id="{B5CBCCDA-90C6-104B-98E3-6BF54D8A56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FCB7890E-A12C-C0E9-4A58-AD9F176C35C9}"/>
              </a:ext>
            </a:extLst>
          </p:cNvPr>
          <p:cNvSpPr txBox="1">
            <a:spLocks noChangeArrowheads="1"/>
          </p:cNvSpPr>
          <p:nvPr/>
        </p:nvSpPr>
        <p:spPr bwMode="auto">
          <a:xfrm>
            <a:off x="2283373" y="3317875"/>
            <a:ext cx="9483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sp>
        <p:nvSpPr>
          <p:cNvPr id="4" name="TextBox 24">
            <a:extLst>
              <a:ext uri="{FF2B5EF4-FFF2-40B4-BE49-F238E27FC236}">
                <a16:creationId xmlns:a16="http://schemas.microsoft.com/office/drawing/2014/main" id="{50CDFFD0-8715-C87B-4A78-F463BAE947ED}"/>
              </a:ext>
            </a:extLst>
          </p:cNvPr>
          <p:cNvSpPr txBox="1">
            <a:spLocks noChangeArrowheads="1"/>
          </p:cNvSpPr>
          <p:nvPr/>
        </p:nvSpPr>
        <p:spPr bwMode="auto">
          <a:xfrm>
            <a:off x="3346587" y="3325569"/>
            <a:ext cx="10751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 name="Graphic 7">
            <a:extLst>
              <a:ext uri="{FF2B5EF4-FFF2-40B4-BE49-F238E27FC236}">
                <a16:creationId xmlns:a16="http://schemas.microsoft.com/office/drawing/2014/main" id="{599AF615-CABE-3325-C439-FC5081D55FE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528972"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9">
            <a:extLst>
              <a:ext uri="{FF2B5EF4-FFF2-40B4-BE49-F238E27FC236}">
                <a16:creationId xmlns:a16="http://schemas.microsoft.com/office/drawing/2014/main" id="{7B899A2E-9A36-C050-AE30-56EDFFDB927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656809" y="28112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a:extLst>
              <a:ext uri="{FF2B5EF4-FFF2-40B4-BE49-F238E27FC236}">
                <a16:creationId xmlns:a16="http://schemas.microsoft.com/office/drawing/2014/main" id="{645B9B7D-3E91-C56F-F213-260E2C4C2891}"/>
              </a:ext>
            </a:extLst>
          </p:cNvPr>
          <p:cNvSpPr txBox="1">
            <a:spLocks noChangeArrowheads="1"/>
          </p:cNvSpPr>
          <p:nvPr/>
        </p:nvSpPr>
        <p:spPr bwMode="auto">
          <a:xfrm>
            <a:off x="2283373" y="4377030"/>
            <a:ext cx="9483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sp>
        <p:nvSpPr>
          <p:cNvPr id="8" name="TextBox 24">
            <a:extLst>
              <a:ext uri="{FF2B5EF4-FFF2-40B4-BE49-F238E27FC236}">
                <a16:creationId xmlns:a16="http://schemas.microsoft.com/office/drawing/2014/main" id="{5CB3EE93-2962-2237-5676-975581719CB2}"/>
              </a:ext>
            </a:extLst>
          </p:cNvPr>
          <p:cNvSpPr txBox="1">
            <a:spLocks noChangeArrowheads="1"/>
          </p:cNvSpPr>
          <p:nvPr/>
        </p:nvSpPr>
        <p:spPr bwMode="auto">
          <a:xfrm>
            <a:off x="3346587" y="4383380"/>
            <a:ext cx="10751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pic>
        <p:nvPicPr>
          <p:cNvPr id="9" name="Graphic 7">
            <a:extLst>
              <a:ext uri="{FF2B5EF4-FFF2-40B4-BE49-F238E27FC236}">
                <a16:creationId xmlns:a16="http://schemas.microsoft.com/office/drawing/2014/main" id="{8C9F692B-83DD-BD2A-72FE-FE46EB1079C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528972"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9">
            <a:extLst>
              <a:ext uri="{FF2B5EF4-FFF2-40B4-BE49-F238E27FC236}">
                <a16:creationId xmlns:a16="http://schemas.microsoft.com/office/drawing/2014/main" id="{468704A7-86F9-AEFB-DAE0-F08B027A496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3655761"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4">
            <a:extLst>
              <a:ext uri="{FF2B5EF4-FFF2-40B4-BE49-F238E27FC236}">
                <a16:creationId xmlns:a16="http://schemas.microsoft.com/office/drawing/2014/main" id="{0A6B862E-2840-6B53-E8D5-0325115661CF}"/>
              </a:ext>
            </a:extLst>
          </p:cNvPr>
          <p:cNvSpPr txBox="1">
            <a:spLocks noChangeArrowheads="1"/>
          </p:cNvSpPr>
          <p:nvPr/>
        </p:nvSpPr>
        <p:spPr bwMode="auto">
          <a:xfrm>
            <a:off x="10236112" y="4383380"/>
            <a:ext cx="118319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12" name="Graphic 11">
            <a:extLst>
              <a:ext uri="{FF2B5EF4-FFF2-40B4-BE49-F238E27FC236}">
                <a16:creationId xmlns:a16="http://schemas.microsoft.com/office/drawing/2014/main" id="{A21477FF-5B46-7A67-8582-098B8D33BAA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599108"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6">
            <a:extLst>
              <a:ext uri="{FF2B5EF4-FFF2-40B4-BE49-F238E27FC236}">
                <a16:creationId xmlns:a16="http://schemas.microsoft.com/office/drawing/2014/main" id="{80F11520-B1B2-2A3C-6BF9-1D8B76725CFD}"/>
              </a:ext>
            </a:extLst>
          </p:cNvPr>
          <p:cNvSpPr txBox="1">
            <a:spLocks noChangeArrowheads="1"/>
          </p:cNvSpPr>
          <p:nvPr/>
        </p:nvSpPr>
        <p:spPr bwMode="auto">
          <a:xfrm>
            <a:off x="9152728" y="4377030"/>
            <a:ext cx="10278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UltraWarm node</a:t>
            </a:r>
          </a:p>
        </p:txBody>
      </p:sp>
      <p:pic>
        <p:nvPicPr>
          <p:cNvPr id="14" name="Graphic 7">
            <a:extLst>
              <a:ext uri="{FF2B5EF4-FFF2-40B4-BE49-F238E27FC236}">
                <a16:creationId xmlns:a16="http://schemas.microsoft.com/office/drawing/2014/main" id="{325BCB48-613F-F385-B271-D4D07275DC4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438032"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4">
            <a:extLst>
              <a:ext uri="{FF2B5EF4-FFF2-40B4-BE49-F238E27FC236}">
                <a16:creationId xmlns:a16="http://schemas.microsoft.com/office/drawing/2014/main" id="{3F330A2C-ACB2-EBFD-9D3E-3226E28FC6F3}"/>
              </a:ext>
            </a:extLst>
          </p:cNvPr>
          <p:cNvSpPr txBox="1">
            <a:spLocks noChangeArrowheads="1"/>
          </p:cNvSpPr>
          <p:nvPr/>
        </p:nvSpPr>
        <p:spPr bwMode="auto">
          <a:xfrm>
            <a:off x="9152729" y="3317875"/>
            <a:ext cx="10278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17" name="Graphic 9">
            <a:extLst>
              <a:ext uri="{FF2B5EF4-FFF2-40B4-BE49-F238E27FC236}">
                <a16:creationId xmlns:a16="http://schemas.microsoft.com/office/drawing/2014/main" id="{06942A20-C200-74EE-2265-2F3D7D242475}"/>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438032"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6">
            <a:extLst>
              <a:ext uri="{FF2B5EF4-FFF2-40B4-BE49-F238E27FC236}">
                <a16:creationId xmlns:a16="http://schemas.microsoft.com/office/drawing/2014/main" id="{2DCD9A84-0992-90C3-81CB-CD716AA8649A}"/>
              </a:ext>
            </a:extLst>
          </p:cNvPr>
          <p:cNvSpPr txBox="1">
            <a:spLocks noChangeArrowheads="1"/>
          </p:cNvSpPr>
          <p:nvPr/>
        </p:nvSpPr>
        <p:spPr bwMode="auto">
          <a:xfrm>
            <a:off x="10236112" y="3317875"/>
            <a:ext cx="11831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19" name="Graphic 7">
            <a:extLst>
              <a:ext uri="{FF2B5EF4-FFF2-40B4-BE49-F238E27FC236}">
                <a16:creationId xmlns:a16="http://schemas.microsoft.com/office/drawing/2014/main" id="{AB08BF0F-DBD4-3019-9663-DB12E2A8716C}"/>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10599107"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4">
            <a:extLst>
              <a:ext uri="{FF2B5EF4-FFF2-40B4-BE49-F238E27FC236}">
                <a16:creationId xmlns:a16="http://schemas.microsoft.com/office/drawing/2014/main" id="{CF9DD701-5F09-38E8-1648-DA1FF8757D12}"/>
              </a:ext>
            </a:extLst>
          </p:cNvPr>
          <p:cNvSpPr txBox="1">
            <a:spLocks noChangeArrowheads="1"/>
          </p:cNvSpPr>
          <p:nvPr/>
        </p:nvSpPr>
        <p:spPr bwMode="auto">
          <a:xfrm>
            <a:off x="7395816" y="3324225"/>
            <a:ext cx="10278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pic>
        <p:nvPicPr>
          <p:cNvPr id="23" name="Graphic 9">
            <a:extLst>
              <a:ext uri="{FF2B5EF4-FFF2-40B4-BE49-F238E27FC236}">
                <a16:creationId xmlns:a16="http://schemas.microsoft.com/office/drawing/2014/main" id="{8EDE9FA4-434B-16FE-70C8-6464442ABF73}"/>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681119"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chemeClr val="bg1"/>
                </a:solidFill>
                <a:latin typeface="Arial" panose="020B0604020202020204" pitchFamily="34" charset="0"/>
              </a:rPr>
              <a:pPr fontAlgn="base">
                <a:spcBef>
                  <a:spcPct val="0"/>
                </a:spcBef>
                <a:spcAft>
                  <a:spcPct val="0"/>
                </a:spcAft>
              </a:pPr>
              <a:t>35</a:t>
            </a:fld>
            <a:endParaRPr lang="en-US" altLang="en-US" dirty="0">
              <a:solidFill>
                <a:schemeClr val="bg1"/>
              </a:solidFill>
              <a:latin typeface="Arial" panose="020B0604020202020204" pitchFamily="34" charset="0"/>
            </a:endParaRPr>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eaLnBrk="1" hangingPunct="1"/>
            <a:r>
              <a:rPr lang="en-US" altLang="en-US" dirty="0"/>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p:txBody>
          <a:bodyPr/>
          <a:lstStyle/>
          <a:p>
            <a:pPr eaLnBrk="1" hangingPunct="1"/>
            <a:r>
              <a:rPr lang="en-US" altLang="en-US" dirty="0"/>
              <a:t>4/6</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12">
            <a:extLst>
              <a:ext uri="{FF2B5EF4-FFF2-40B4-BE49-F238E27FC236}">
                <a16:creationId xmlns:a16="http://schemas.microsoft.com/office/drawing/2014/main" id="{A52790E5-010E-CDB4-419A-933966AE5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D7A3C244-BD7F-3249-D0C3-33944D3302A5}"/>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pic>
        <p:nvPicPr>
          <p:cNvPr id="6" name="Graphic 23">
            <a:extLst>
              <a:ext uri="{FF2B5EF4-FFF2-40B4-BE49-F238E27FC236}">
                <a16:creationId xmlns:a16="http://schemas.microsoft.com/office/drawing/2014/main" id="{C5F93973-3DD6-D0BC-ACA4-C9901B668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4">
            <a:extLst>
              <a:ext uri="{FF2B5EF4-FFF2-40B4-BE49-F238E27FC236}">
                <a16:creationId xmlns:a16="http://schemas.microsoft.com/office/drawing/2014/main" id="{A9769412-8301-72CE-A1A5-C8D61ED9840C}"/>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sp>
        <p:nvSpPr>
          <p:cNvPr id="8" name="TextBox 7">
            <a:extLst>
              <a:ext uri="{FF2B5EF4-FFF2-40B4-BE49-F238E27FC236}">
                <a16:creationId xmlns:a16="http://schemas.microsoft.com/office/drawing/2014/main" id="{8839B257-EDFF-E767-D9BD-667B1A22E773}"/>
              </a:ext>
            </a:extLst>
          </p:cNvPr>
          <p:cNvSpPr txBox="1">
            <a:spLocks noChangeArrowheads="1"/>
          </p:cNvSpPr>
          <p:nvPr/>
        </p:nvSpPr>
        <p:spPr bwMode="auto">
          <a:xfrm>
            <a:off x="2233209"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sp>
        <p:nvSpPr>
          <p:cNvPr id="9" name="TextBox 8">
            <a:extLst>
              <a:ext uri="{FF2B5EF4-FFF2-40B4-BE49-F238E27FC236}">
                <a16:creationId xmlns:a16="http://schemas.microsoft.com/office/drawing/2014/main" id="{FB27FE96-CA7A-AD73-AEC3-220BF9D4FE63}"/>
              </a:ext>
            </a:extLst>
          </p:cNvPr>
          <p:cNvSpPr txBox="1">
            <a:spLocks noChangeArrowheads="1"/>
          </p:cNvSpPr>
          <p:nvPr/>
        </p:nvSpPr>
        <p:spPr bwMode="auto">
          <a:xfrm>
            <a:off x="3342075" y="3318627"/>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10" name="Graphic 12">
            <a:extLst>
              <a:ext uri="{FF2B5EF4-FFF2-40B4-BE49-F238E27FC236}">
                <a16:creationId xmlns:a16="http://schemas.microsoft.com/office/drawing/2014/main" id="{C35A1727-66F3-EDDB-6EC7-D3F4BC786BE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57622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26">
            <a:extLst>
              <a:ext uri="{FF2B5EF4-FFF2-40B4-BE49-F238E27FC236}">
                <a16:creationId xmlns:a16="http://schemas.microsoft.com/office/drawing/2014/main" id="{2BB118C4-4F9E-A0D7-FF9D-CA19E5E8AAF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81600"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1">
            <a:extLst>
              <a:ext uri="{FF2B5EF4-FFF2-40B4-BE49-F238E27FC236}">
                <a16:creationId xmlns:a16="http://schemas.microsoft.com/office/drawing/2014/main" id="{8DEAF684-2310-72BD-6044-6D9C5D3C07F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528635" y="3920583"/>
            <a:ext cx="457200" cy="457200"/>
          </a:xfrm>
          <a:prstGeom prst="rect">
            <a:avLst/>
          </a:prstGeom>
        </p:spPr>
      </p:pic>
      <p:sp>
        <p:nvSpPr>
          <p:cNvPr id="13" name="TextBox 24">
            <a:extLst>
              <a:ext uri="{FF2B5EF4-FFF2-40B4-BE49-F238E27FC236}">
                <a16:creationId xmlns:a16="http://schemas.microsoft.com/office/drawing/2014/main" id="{72FB2400-322A-91C3-7B9B-308ADCE2EA8C}"/>
              </a:ext>
            </a:extLst>
          </p:cNvPr>
          <p:cNvSpPr txBox="1">
            <a:spLocks noChangeArrowheads="1"/>
          </p:cNvSpPr>
          <p:nvPr/>
        </p:nvSpPr>
        <p:spPr bwMode="auto">
          <a:xfrm>
            <a:off x="2220559" y="4439153"/>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14" name="Graphic 13">
            <a:extLst>
              <a:ext uri="{FF2B5EF4-FFF2-40B4-BE49-F238E27FC236}">
                <a16:creationId xmlns:a16="http://schemas.microsoft.com/office/drawing/2014/main" id="{6FD6A0F9-2753-06C5-27E3-CBECCA0286D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755172" y="2799449"/>
            <a:ext cx="457200" cy="457200"/>
          </a:xfrm>
          <a:prstGeom prst="rect">
            <a:avLst/>
          </a:prstGeom>
        </p:spPr>
      </p:pic>
      <p:sp>
        <p:nvSpPr>
          <p:cNvPr id="15" name="TextBox 14">
            <a:extLst>
              <a:ext uri="{FF2B5EF4-FFF2-40B4-BE49-F238E27FC236}">
                <a16:creationId xmlns:a16="http://schemas.microsoft.com/office/drawing/2014/main" id="{4EE8EC13-9951-93DF-2488-57337090B7DC}"/>
              </a:ext>
            </a:extLst>
          </p:cNvPr>
          <p:cNvSpPr txBox="1">
            <a:spLocks noChangeArrowheads="1"/>
          </p:cNvSpPr>
          <p:nvPr/>
        </p:nvSpPr>
        <p:spPr bwMode="auto">
          <a:xfrm>
            <a:off x="4436983" y="3329674"/>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sp>
        <p:nvSpPr>
          <p:cNvPr id="17" name="TextBox 16">
            <a:extLst>
              <a:ext uri="{FF2B5EF4-FFF2-40B4-BE49-F238E27FC236}">
                <a16:creationId xmlns:a16="http://schemas.microsoft.com/office/drawing/2014/main" id="{97302A41-0EB2-1B7B-DF5A-FE985A4BE6D1}"/>
              </a:ext>
            </a:extLst>
          </p:cNvPr>
          <p:cNvSpPr txBox="1">
            <a:spLocks noChangeArrowheads="1"/>
          </p:cNvSpPr>
          <p:nvPr/>
        </p:nvSpPr>
        <p:spPr bwMode="auto">
          <a:xfrm>
            <a:off x="7190297" y="3317875"/>
            <a:ext cx="14510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pic>
        <p:nvPicPr>
          <p:cNvPr id="18" name="Graphic 7">
            <a:extLst>
              <a:ext uri="{FF2B5EF4-FFF2-40B4-BE49-F238E27FC236}">
                <a16:creationId xmlns:a16="http://schemas.microsoft.com/office/drawing/2014/main" id="{1D4D92C7-09AD-FCDA-F703-85CAEE6C023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9774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7">
            <a:extLst>
              <a:ext uri="{FF2B5EF4-FFF2-40B4-BE49-F238E27FC236}">
                <a16:creationId xmlns:a16="http://schemas.microsoft.com/office/drawing/2014/main" id="{38BBE49A-A840-D529-02E2-13FA2837E6FB}"/>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28" name="Graphic 7">
            <a:extLst>
              <a:ext uri="{FF2B5EF4-FFF2-40B4-BE49-F238E27FC236}">
                <a16:creationId xmlns:a16="http://schemas.microsoft.com/office/drawing/2014/main" id="{CC3E8962-C3F5-BC51-5A4A-EB087784F6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B8236E93-BB56-D79C-ADD4-4E143A684D06}"/>
              </a:ext>
            </a:extLst>
          </p:cNvPr>
          <p:cNvSpPr txBox="1">
            <a:spLocks noChangeArrowheads="1"/>
          </p:cNvSpPr>
          <p:nvPr/>
        </p:nvSpPr>
        <p:spPr bwMode="auto">
          <a:xfrm>
            <a:off x="3342075" y="4439761"/>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30" name="Graphic 26">
            <a:extLst>
              <a:ext uri="{FF2B5EF4-FFF2-40B4-BE49-F238E27FC236}">
                <a16:creationId xmlns:a16="http://schemas.microsoft.com/office/drawing/2014/main" id="{6474C0C1-14DF-5F6B-6396-25177BE81762}"/>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681600" y="3921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0">
            <a:extLst>
              <a:ext uri="{FF2B5EF4-FFF2-40B4-BE49-F238E27FC236}">
                <a16:creationId xmlns:a16="http://schemas.microsoft.com/office/drawing/2014/main" id="{2D71D71D-5FBD-0924-F287-AD3BC668577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844700" y="3920583"/>
            <a:ext cx="457200" cy="457200"/>
          </a:xfrm>
          <a:prstGeom prst="rect">
            <a:avLst/>
          </a:prstGeom>
        </p:spPr>
      </p:pic>
      <p:sp>
        <p:nvSpPr>
          <p:cNvPr id="34" name="TextBox 24">
            <a:extLst>
              <a:ext uri="{FF2B5EF4-FFF2-40B4-BE49-F238E27FC236}">
                <a16:creationId xmlns:a16="http://schemas.microsoft.com/office/drawing/2014/main" id="{6A4ECCE6-00BC-544D-A5E0-FBE94B7774CD}"/>
              </a:ext>
            </a:extLst>
          </p:cNvPr>
          <p:cNvSpPr txBox="1">
            <a:spLocks noChangeArrowheads="1"/>
          </p:cNvSpPr>
          <p:nvPr/>
        </p:nvSpPr>
        <p:spPr bwMode="auto">
          <a:xfrm>
            <a:off x="5541639" y="4439153"/>
            <a:ext cx="1093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pic>
        <p:nvPicPr>
          <p:cNvPr id="35" name="Graphic 34">
            <a:extLst>
              <a:ext uri="{FF2B5EF4-FFF2-40B4-BE49-F238E27FC236}">
                <a16:creationId xmlns:a16="http://schemas.microsoft.com/office/drawing/2014/main" id="{D3B206F4-9C3B-93F3-ADFE-8A0515E2399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755172" y="3920583"/>
            <a:ext cx="457200" cy="457200"/>
          </a:xfrm>
          <a:prstGeom prst="rect">
            <a:avLst/>
          </a:prstGeom>
        </p:spPr>
      </p:pic>
      <p:sp>
        <p:nvSpPr>
          <p:cNvPr id="36" name="TextBox 35">
            <a:extLst>
              <a:ext uri="{FF2B5EF4-FFF2-40B4-BE49-F238E27FC236}">
                <a16:creationId xmlns:a16="http://schemas.microsoft.com/office/drawing/2014/main" id="{070ACA4A-2ACF-F8E3-DB3E-26ACDC5703AD}"/>
              </a:ext>
            </a:extLst>
          </p:cNvPr>
          <p:cNvSpPr txBox="1">
            <a:spLocks noChangeArrowheads="1"/>
          </p:cNvSpPr>
          <p:nvPr/>
        </p:nvSpPr>
        <p:spPr bwMode="auto">
          <a:xfrm>
            <a:off x="4436983" y="4450808"/>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sp>
        <p:nvSpPr>
          <p:cNvPr id="37" name="TextBox 36">
            <a:extLst>
              <a:ext uri="{FF2B5EF4-FFF2-40B4-BE49-F238E27FC236}">
                <a16:creationId xmlns:a16="http://schemas.microsoft.com/office/drawing/2014/main" id="{7D1E7576-4BFA-AA39-8A04-7D6F2EE90252}"/>
              </a:ext>
            </a:extLst>
          </p:cNvPr>
          <p:cNvSpPr txBox="1">
            <a:spLocks noChangeArrowheads="1"/>
          </p:cNvSpPr>
          <p:nvPr/>
        </p:nvSpPr>
        <p:spPr bwMode="auto">
          <a:xfrm>
            <a:off x="5513885"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38" name="Graphic 12">
            <a:extLst>
              <a:ext uri="{FF2B5EF4-FFF2-40B4-BE49-F238E27FC236}">
                <a16:creationId xmlns:a16="http://schemas.microsoft.com/office/drawing/2014/main" id="{765CCB67-E3CC-F091-026B-F4145C0FAAFC}"/>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56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B0604020202020204" pitchFamily="34" charset="0"/>
              </a:rPr>
              <a:pPr fontAlgn="base">
                <a:spcBef>
                  <a:spcPct val="0"/>
                </a:spcBef>
                <a:spcAft>
                  <a:spcPct val="0"/>
                </a:spcAft>
              </a:pPr>
              <a:t>36</a:t>
            </a:fld>
            <a:endParaRPr lang="en-US" altLang="en-US" dirty="0">
              <a:solidFill>
                <a:schemeClr val="bg1"/>
              </a:solidFill>
              <a:latin typeface="Arial" panose="020B0604020202020204" pitchFamily="34" charset="0"/>
            </a:endParaRPr>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eaLnBrk="1" hangingPunct="1"/>
            <a:r>
              <a:rPr lang="en-US" altLang="en-US" dirty="0"/>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p:txBody>
          <a:bodyPr/>
          <a:lstStyle/>
          <a:p>
            <a:pPr eaLnBrk="1" hangingPunct="1"/>
            <a:r>
              <a:rPr lang="en-US" altLang="en-US" dirty="0"/>
              <a:t>5/6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4149483D-C6D3-694D-A792-03C00185BE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4F810DC5-61DC-0246-B590-62A0B768AB4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5B556487-7453-5143-8707-30C0275F935D}"/>
              </a:ext>
            </a:extLst>
          </p:cNvPr>
          <p:cNvSpPr txBox="1">
            <a:spLocks noChangeArrowheads="1"/>
          </p:cNvSpPr>
          <p:nvPr/>
        </p:nvSpPr>
        <p:spPr bwMode="auto">
          <a:xfrm>
            <a:off x="906201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1767D6E-BE0F-604E-8C8A-50B4D51823CC}"/>
              </a:ext>
            </a:extLst>
          </p:cNvPr>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071FE37F-B010-134A-986E-4BD09C67DE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6B9E14A3-F4B3-D44D-B1AE-958BB7ABBBED}"/>
              </a:ext>
            </a:extLst>
          </p:cNvPr>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5FDF445D-8D88-A543-975A-BA8B7296171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B0604020202020204" pitchFamily="34" charset="0"/>
              </a:rPr>
              <a:pPr fontAlgn="base">
                <a:spcBef>
                  <a:spcPct val="0"/>
                </a:spcBef>
                <a:spcAft>
                  <a:spcPct val="0"/>
                </a:spcAft>
              </a:pPr>
              <a:t>37</a:t>
            </a:fld>
            <a:endParaRPr lang="en-US" altLang="en-US" dirty="0">
              <a:solidFill>
                <a:schemeClr val="bg1"/>
              </a:solidFill>
              <a:latin typeface="Arial" panose="020B0604020202020204" pitchFamily="34" charset="0"/>
            </a:endParaRPr>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eaLnBrk="1" hangingPunct="1"/>
            <a:r>
              <a:rPr lang="en-US" altLang="en-US" dirty="0"/>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p:txBody>
          <a:bodyPr/>
          <a:lstStyle/>
          <a:p>
            <a:pPr eaLnBrk="1" hangingPunct="1"/>
            <a:r>
              <a:rPr lang="en-US" altLang="en-US" dirty="0"/>
              <a:t>6/6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8">
            <a:extLst>
              <a:ext uri="{FF2B5EF4-FFF2-40B4-BE49-F238E27FC236}">
                <a16:creationId xmlns:a16="http://schemas.microsoft.com/office/drawing/2014/main" id="{58ED9871-9E08-F003-8E6A-99CFD47855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0">
            <a:extLst>
              <a:ext uri="{FF2B5EF4-FFF2-40B4-BE49-F238E27FC236}">
                <a16:creationId xmlns:a16="http://schemas.microsoft.com/office/drawing/2014/main" id="{63151F44-04B2-707D-400F-17160099E390}"/>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pic>
        <p:nvPicPr>
          <p:cNvPr id="4" name="Graphic 3">
            <a:extLst>
              <a:ext uri="{FF2B5EF4-FFF2-40B4-BE49-F238E27FC236}">
                <a16:creationId xmlns:a16="http://schemas.microsoft.com/office/drawing/2014/main" id="{5C67FD0F-6AE8-5282-9E3D-54472FA766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4">
            <a:extLst>
              <a:ext uri="{FF2B5EF4-FFF2-40B4-BE49-F238E27FC236}">
                <a16:creationId xmlns:a16="http://schemas.microsoft.com/office/drawing/2014/main" id="{F43CAA3D-8345-621E-D461-E6C62D2068CE}"/>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DataZone</a:t>
            </a:r>
          </a:p>
        </p:txBody>
      </p:sp>
      <p:sp>
        <p:nvSpPr>
          <p:cNvPr id="6" name="TextBox 18">
            <a:extLst>
              <a:ext uri="{FF2B5EF4-FFF2-40B4-BE49-F238E27FC236}">
                <a16:creationId xmlns:a16="http://schemas.microsoft.com/office/drawing/2014/main" id="{97C88418-557E-92B3-AE43-1E13D059BDB1}"/>
              </a:ext>
            </a:extLst>
          </p:cNvPr>
          <p:cNvSpPr txBox="1">
            <a:spLocks noChangeArrowheads="1"/>
          </p:cNvSpPr>
          <p:nvPr/>
        </p:nvSpPr>
        <p:spPr bwMode="auto">
          <a:xfrm>
            <a:off x="2684397" y="3317875"/>
            <a:ext cx="13858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sp>
        <p:nvSpPr>
          <p:cNvPr id="7" name="TextBox 21">
            <a:extLst>
              <a:ext uri="{FF2B5EF4-FFF2-40B4-BE49-F238E27FC236}">
                <a16:creationId xmlns:a16="http://schemas.microsoft.com/office/drawing/2014/main" id="{D4A29542-276C-4403-B058-9E51DCB84DCA}"/>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sp>
        <p:nvSpPr>
          <p:cNvPr id="8" name="TextBox 25">
            <a:extLst>
              <a:ext uri="{FF2B5EF4-FFF2-40B4-BE49-F238E27FC236}">
                <a16:creationId xmlns:a16="http://schemas.microsoft.com/office/drawing/2014/main" id="{A56D43BC-8FC3-2CFC-B7C8-E0958F2D38C9}"/>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pic>
        <p:nvPicPr>
          <p:cNvPr id="9" name="Graphic 6">
            <a:extLst>
              <a:ext uri="{FF2B5EF4-FFF2-40B4-BE49-F238E27FC236}">
                <a16:creationId xmlns:a16="http://schemas.microsoft.com/office/drawing/2014/main" id="{D79BB1DD-138D-A8D2-0ECC-50CA9CF860C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8">
            <a:extLst>
              <a:ext uri="{FF2B5EF4-FFF2-40B4-BE49-F238E27FC236}">
                <a16:creationId xmlns:a16="http://schemas.microsoft.com/office/drawing/2014/main" id="{E7C9BDA8-6098-626F-7D3E-D1CA781480A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7">
            <a:extLst>
              <a:ext uri="{FF2B5EF4-FFF2-40B4-BE49-F238E27FC236}">
                <a16:creationId xmlns:a16="http://schemas.microsoft.com/office/drawing/2014/main" id="{390233EB-EC2D-2D4C-7627-4C034C163AF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666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chemeClr val="bg1"/>
                </a:solidFill>
                <a:latin typeface="Arial" panose="020B0604020202020204" pitchFamily="34" charset="0"/>
              </a:rPr>
              <a:pPr fontAlgn="base">
                <a:spcBef>
                  <a:spcPct val="0"/>
                </a:spcBef>
                <a:spcAft>
                  <a:spcPct val="0"/>
                </a:spcAft>
              </a:pPr>
              <a:t>38</a:t>
            </a:fld>
            <a:endParaRPr lang="en-US" altLang="en-US" dirty="0">
              <a:solidFill>
                <a:schemeClr val="bg1"/>
              </a:solidFill>
              <a:latin typeface="Arial" panose="020B0604020202020204" pitchFamily="34" charset="0"/>
            </a:endParaRPr>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pPr eaLnBrk="1" hangingPunct="1"/>
            <a:r>
              <a:rPr lang="en-US" altLang="en-US" dirty="0"/>
              <a:t>Application</a:t>
            </a:r>
            <a:br>
              <a:rPr lang="en-US" altLang="en-US" dirty="0"/>
            </a:br>
            <a:r>
              <a:rPr lang="en-US" altLang="en-US" dirty="0"/>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823388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chemeClr val="bg1"/>
                </a:solidFill>
                <a:latin typeface="Arial" panose="020B0604020202020204" pitchFamily="34" charset="0"/>
              </a:rPr>
              <a:pPr fontAlgn="base">
                <a:spcBef>
                  <a:spcPct val="0"/>
                </a:spcBef>
                <a:spcAft>
                  <a:spcPct val="0"/>
                </a:spcAft>
              </a:pPr>
              <a:t>39</a:t>
            </a:fld>
            <a:endParaRPr lang="en-US" altLang="en-US" dirty="0">
              <a:solidFill>
                <a:schemeClr val="bg1"/>
              </a:solidFill>
              <a:latin typeface="Arial" panose="020B0604020202020204" pitchFamily="34" charset="0"/>
            </a:endParaRPr>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eaLnBrk="1" hangingPunct="1"/>
            <a:r>
              <a:rPr lang="en-US" altLang="en-US" dirty="0"/>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0F810E18-8187-4B42-92B6-0033DA517DC1}"/>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36BB7D20-1429-9147-AEA7-3435C8F1B50F}"/>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r>
              <a:rPr lang="en-US" altLang="en-US" dirty="0"/>
              <a:t>Release </a:t>
            </a:r>
            <a:r>
              <a:rPr lang="en-US" dirty="0"/>
              <a:t>15-2023.01.31</a:t>
            </a:r>
            <a:r>
              <a:rPr lang="en-US" altLang="en-US" dirty="0"/>
              <a:t>: What’s New?</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4</a:t>
            </a:fld>
            <a:endParaRPr lang="en-US" altLang="en-US" dirty="0">
              <a:solidFill>
                <a:schemeClr val="bg1"/>
              </a:solidFill>
              <a:latin typeface="Arial" panose="020B0604020202020204" pitchFamily="34" charset="0"/>
            </a:endParaRP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4" name="Text Placeholder 4">
            <a:extLst>
              <a:ext uri="{FF2B5EF4-FFF2-40B4-BE49-F238E27FC236}">
                <a16:creationId xmlns:a16="http://schemas.microsoft.com/office/drawing/2014/main" id="{4F4F9D1E-6C63-F3A4-3230-79A191E6C1B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3/4</a:t>
            </a:r>
          </a:p>
        </p:txBody>
      </p:sp>
      <p:sp>
        <p:nvSpPr>
          <p:cNvPr id="5" name="Content Placeholder 3">
            <a:extLst>
              <a:ext uri="{FF2B5EF4-FFF2-40B4-BE49-F238E27FC236}">
                <a16:creationId xmlns:a16="http://schemas.microsoft.com/office/drawing/2014/main" id="{F728FCBD-C418-5932-4D1C-22CE920C9AE2}"/>
              </a:ext>
            </a:extLst>
          </p:cNvPr>
          <p:cNvSpPr>
            <a:spLocks noGrp="1" noChangeArrowheads="1"/>
          </p:cNvSpPr>
          <p:nvPr>
            <p:ph sz="half" idx="1"/>
          </p:nvPr>
        </p:nvSpPr>
        <p:spPr>
          <a:xfrm>
            <a:off x="240943" y="2203334"/>
            <a:ext cx="3602396" cy="3655212"/>
          </a:xfrm>
        </p:spPr>
        <p:txBody>
          <a:bodyPr rIns="0"/>
          <a:lstStyle/>
          <a:p>
            <a:pPr>
              <a:spcBef>
                <a:spcPts val="2400"/>
              </a:spcBef>
            </a:pPr>
            <a:r>
              <a:rPr lang="en-US" sz="1100" b="1" dirty="0"/>
              <a:t>Machine Learning</a:t>
            </a:r>
            <a:endParaRPr lang="en-US" sz="1100" dirty="0"/>
          </a:p>
          <a:p>
            <a:r>
              <a:rPr lang="en-US" sz="1100">
                <a:effectLst/>
              </a:rPr>
              <a:t>Shadow Testing / Resource Icon (slide 104)</a:t>
            </a:r>
          </a:p>
          <a:p>
            <a:r>
              <a:rPr lang="en-US" sz="1100">
                <a:effectLst/>
              </a:rPr>
              <a:t>Geospatial ML / Resource Icon (slide 104)</a:t>
            </a:r>
          </a:p>
          <a:p>
            <a:r>
              <a:rPr lang="en-US" sz="1100">
                <a:effectLst/>
              </a:rPr>
              <a:t>Analyze Lending / Resource Icon (slide 105)</a:t>
            </a:r>
          </a:p>
          <a:p>
            <a:r>
              <a:rPr lang="en-US" sz="1100">
                <a:effectLst/>
              </a:rPr>
              <a:t>Amazon Omics (slide 111)</a:t>
            </a:r>
          </a:p>
          <a:p>
            <a:pPr>
              <a:spcBef>
                <a:spcPts val="2400"/>
              </a:spcBef>
            </a:pPr>
            <a:r>
              <a:rPr lang="en-US" sz="1100" b="1" dirty="0"/>
              <a:t>Management &amp; Governance</a:t>
            </a:r>
            <a:endParaRPr lang="en-US" sz="1100" dirty="0"/>
          </a:p>
          <a:p>
            <a:r>
              <a:rPr lang="en-US" sz="1100">
                <a:effectLst/>
              </a:rPr>
              <a:t>Cross-account observability / Resource Icon (slide 113)</a:t>
            </a:r>
          </a:p>
          <a:p>
            <a:r>
              <a:rPr lang="en-US" sz="1100">
                <a:effectLst/>
              </a:rPr>
              <a:t>Data protection / Resource Icon (slide 113)</a:t>
            </a:r>
          </a:p>
          <a:p>
            <a:r>
              <a:rPr lang="en-US" sz="1100">
                <a:effectLst/>
              </a:rPr>
              <a:t>CloudTrail Lake / Resource Icon (slide 115)</a:t>
            </a:r>
          </a:p>
          <a:p>
            <a:r>
              <a:rPr lang="en-US" sz="1100">
                <a:effectLst/>
              </a:rPr>
              <a:t>Application Manager / Resource Icon (slide 116)</a:t>
            </a:r>
          </a:p>
          <a:p>
            <a:r>
              <a:rPr lang="en-US" sz="1100">
                <a:effectLst/>
              </a:rPr>
              <a:t>Incident Manager / Resource Icon, p</a:t>
            </a:r>
            <a:r>
              <a:rPr lang="en-US" sz="1100"/>
              <a:t>reviously a Service Icon</a:t>
            </a:r>
            <a:r>
              <a:rPr lang="en-US" sz="1100">
                <a:effectLst/>
              </a:rPr>
              <a:t> (slide 116)</a:t>
            </a:r>
          </a:p>
        </p:txBody>
      </p:sp>
      <p:sp>
        <p:nvSpPr>
          <p:cNvPr id="10" name="Content Placeholder 4">
            <a:extLst>
              <a:ext uri="{FF2B5EF4-FFF2-40B4-BE49-F238E27FC236}">
                <a16:creationId xmlns:a16="http://schemas.microsoft.com/office/drawing/2014/main" id="{FAC7CA12-32BB-92D7-57BB-3F5B4EDE3758}"/>
              </a:ext>
            </a:extLst>
          </p:cNvPr>
          <p:cNvSpPr>
            <a:spLocks noGrp="1" noChangeArrowheads="1"/>
          </p:cNvSpPr>
          <p:nvPr>
            <p:ph sz="half" idx="10"/>
          </p:nvPr>
        </p:nvSpPr>
        <p:spPr>
          <a:xfrm>
            <a:off x="4241581" y="2203335"/>
            <a:ext cx="3686970" cy="3655212"/>
          </a:xfrm>
        </p:spPr>
        <p:txBody>
          <a:bodyPr rIns="0"/>
          <a:lstStyle/>
          <a:p>
            <a:pPr>
              <a:spcBef>
                <a:spcPts val="2400"/>
              </a:spcBef>
            </a:pPr>
            <a:r>
              <a:rPr lang="en-US" sz="1100" b="1" dirty="0"/>
              <a:t>Management &amp; Governance </a:t>
            </a:r>
            <a:r>
              <a:rPr lang="en-US" sz="1100" i="1" dirty="0"/>
              <a:t>cont.</a:t>
            </a:r>
          </a:p>
          <a:p>
            <a:r>
              <a:rPr lang="en-US" sz="1100">
                <a:effectLst/>
              </a:rPr>
              <a:t>Distributor / Resource Icon (slide 116)</a:t>
            </a:r>
          </a:p>
          <a:p>
            <a:r>
              <a:rPr lang="en-US" sz="1100">
                <a:effectLst/>
              </a:rPr>
              <a:t>AWS Service Management Connector (slide 120)</a:t>
            </a:r>
          </a:p>
          <a:p>
            <a:r>
              <a:rPr lang="en-US" sz="1100">
                <a:effectLst/>
              </a:rPr>
              <a:t>AWS Resource Explorer (slide 121)</a:t>
            </a:r>
          </a:p>
          <a:p>
            <a:pPr>
              <a:spcBef>
                <a:spcPts val="2400"/>
              </a:spcBef>
            </a:pPr>
            <a:r>
              <a:rPr lang="en-US" sz="1100" b="1" dirty="0"/>
              <a:t>Migration &amp; Transfer</a:t>
            </a:r>
            <a:endParaRPr lang="en-US" sz="1100" dirty="0"/>
          </a:p>
          <a:p>
            <a:r>
              <a:rPr lang="en-US" sz="1100">
                <a:effectLst/>
              </a:rPr>
              <a:t>Agentless Collector / Resource Icon (slide 128)</a:t>
            </a:r>
          </a:p>
          <a:p>
            <a:r>
              <a:rPr lang="en-US" sz="1100">
                <a:effectLst/>
              </a:rPr>
              <a:t>Discovery Agent / Resource Icon (slide 128)</a:t>
            </a:r>
          </a:p>
          <a:p>
            <a:r>
              <a:rPr lang="en-US" sz="1100">
                <a:effectLst/>
              </a:rPr>
              <a:t>Migration Evaluator Collector / Resource Icon (slide 128)</a:t>
            </a:r>
          </a:p>
          <a:p>
            <a:r>
              <a:rPr lang="en-US" sz="1100">
                <a:effectLst/>
              </a:rPr>
              <a:t>AWS AS2 / Resource Icon (slide 128)</a:t>
            </a:r>
          </a:p>
          <a:p>
            <a:r>
              <a:rPr lang="en-US" sz="1100">
                <a:effectLst/>
              </a:rPr>
              <a:t>Discovery / Resource Icon (slide 128)</a:t>
            </a:r>
          </a:p>
        </p:txBody>
      </p:sp>
      <p:sp>
        <p:nvSpPr>
          <p:cNvPr id="11" name="Content Placeholder 4">
            <a:extLst>
              <a:ext uri="{FF2B5EF4-FFF2-40B4-BE49-F238E27FC236}">
                <a16:creationId xmlns:a16="http://schemas.microsoft.com/office/drawing/2014/main" id="{A6B47124-93C0-04A9-81A2-9603C0EF9F37}"/>
              </a:ext>
            </a:extLst>
          </p:cNvPr>
          <p:cNvSpPr txBox="1">
            <a:spLocks noChangeArrowheads="1"/>
          </p:cNvSpPr>
          <p:nvPr/>
        </p:nvSpPr>
        <p:spPr bwMode="auto">
          <a:xfrm>
            <a:off x="8263730" y="2203334"/>
            <a:ext cx="3534260" cy="385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solidFill>
                  <a:schemeClr val="bg1"/>
                </a:solidFill>
              </a:rPr>
              <a:t>Networking &amp; Content Delivery</a:t>
            </a:r>
            <a:endParaRPr lang="en-US" sz="1100" dirty="0">
              <a:solidFill>
                <a:schemeClr val="bg1"/>
              </a:solidFill>
            </a:endParaRPr>
          </a:p>
          <a:p>
            <a:r>
              <a:rPr lang="en-US" sz="1100">
                <a:solidFill>
                  <a:schemeClr val="bg1"/>
                </a:solidFill>
                <a:effectLst/>
              </a:rPr>
              <a:t>Virtual private cloud (VPC) / Resource Icon (slide 132)</a:t>
            </a:r>
          </a:p>
          <a:p>
            <a:r>
              <a:rPr lang="en-US" sz="1100">
                <a:solidFill>
                  <a:schemeClr val="bg1"/>
                </a:solidFill>
                <a:effectLst/>
              </a:rPr>
              <a:t>Transit gateway route table attachment / Resource Icon (slide 135)</a:t>
            </a:r>
          </a:p>
          <a:p>
            <a:r>
              <a:rPr lang="en-US" sz="1100">
                <a:solidFill>
                  <a:schemeClr val="bg1"/>
                </a:solidFill>
                <a:effectLst/>
              </a:rPr>
              <a:t>Amazon VPC Lattice (slide 135)</a:t>
            </a:r>
          </a:p>
          <a:p>
            <a:r>
              <a:rPr lang="en-US" sz="1100">
                <a:solidFill>
                  <a:schemeClr val="bg1"/>
                </a:solidFill>
                <a:effectLst/>
              </a:rPr>
              <a:t>AWS Verified Access (slide 135)</a:t>
            </a:r>
          </a:p>
          <a:p>
            <a:pPr>
              <a:spcBef>
                <a:spcPts val="2400"/>
              </a:spcBef>
            </a:pPr>
            <a:r>
              <a:rPr lang="en-US" sz="1100" b="1" dirty="0">
                <a:solidFill>
                  <a:schemeClr val="bg1"/>
                </a:solidFill>
              </a:rPr>
              <a:t>Security, Identity &amp; Compliance</a:t>
            </a:r>
            <a:endParaRPr lang="en-US" sz="1100" dirty="0">
              <a:solidFill>
                <a:schemeClr val="bg1"/>
              </a:solidFill>
            </a:endParaRPr>
          </a:p>
          <a:p>
            <a:r>
              <a:rPr lang="en-US" sz="1100">
                <a:solidFill>
                  <a:schemeClr val="bg1"/>
                </a:solidFill>
                <a:effectLst/>
              </a:rPr>
              <a:t>External Key Store (XKS) / Resource Icon (slide 146)</a:t>
            </a:r>
          </a:p>
          <a:p>
            <a:r>
              <a:rPr lang="en-US" sz="1100">
                <a:solidFill>
                  <a:schemeClr val="bg1"/>
                </a:solidFill>
                <a:effectLst/>
              </a:rPr>
              <a:t>AWS Private Certificate Authority (slide 148)</a:t>
            </a:r>
          </a:p>
          <a:p>
            <a:r>
              <a:rPr lang="en-US" sz="1100">
                <a:solidFill>
                  <a:schemeClr val="bg1"/>
                </a:solidFill>
                <a:effectLst/>
              </a:rPr>
              <a:t>Amazon Verified Permissions (slide 149)</a:t>
            </a:r>
          </a:p>
          <a:p>
            <a:r>
              <a:rPr lang="en-US" sz="1100">
                <a:solidFill>
                  <a:schemeClr val="bg1"/>
                </a:solidFill>
                <a:effectLst/>
              </a:rPr>
              <a:t>Amazon Security Lake (slide 149)</a:t>
            </a:r>
          </a:p>
          <a:p>
            <a:endParaRPr lang="en-US" sz="1100">
              <a:solidFill>
                <a:schemeClr val="bg1"/>
              </a:solidFill>
              <a:effectLst/>
            </a:endParaRPr>
          </a:p>
        </p:txBody>
      </p:sp>
    </p:spTree>
    <p:extLst>
      <p:ext uri="{BB962C8B-B14F-4D97-AF65-F5344CB8AC3E}">
        <p14:creationId xmlns:p14="http://schemas.microsoft.com/office/powerpoint/2010/main" val="1551184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chemeClr val="bg1"/>
                </a:solidFill>
                <a:latin typeface="Arial" panose="020B0604020202020204" pitchFamily="34" charset="0"/>
              </a:rPr>
              <a:pPr fontAlgn="base">
                <a:spcBef>
                  <a:spcPct val="0"/>
                </a:spcBef>
                <a:spcAft>
                  <a:spcPct val="0"/>
                </a:spcAft>
              </a:pPr>
              <a:t>40</a:t>
            </a:fld>
            <a:endParaRPr lang="en-US" altLang="en-US" dirty="0">
              <a:solidFill>
                <a:schemeClr val="bg1"/>
              </a:solidFill>
              <a:latin typeface="Arial" panose="020B0604020202020204" pitchFamily="34" charset="0"/>
            </a:endParaRPr>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eaLnBrk="1" hangingPunct="1"/>
            <a:r>
              <a:rPr lang="en-US" altLang="en-US" dirty="0"/>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p:txBody>
          <a:bodyPr/>
          <a:lstStyle/>
          <a:p>
            <a:pPr eaLnBrk="1" hangingPunct="1"/>
            <a:r>
              <a:rPr lang="en-US" altLang="en-US" dirty="0"/>
              <a:t>2/3</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271945C7-9998-9F77-E890-B405F0008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19">
            <a:extLst>
              <a:ext uri="{FF2B5EF4-FFF2-40B4-BE49-F238E27FC236}">
                <a16:creationId xmlns:a16="http://schemas.microsoft.com/office/drawing/2014/main" id="{77288536-6515-DF3A-7D50-EE18154E62D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7">
            <a:extLst>
              <a:ext uri="{FF2B5EF4-FFF2-40B4-BE49-F238E27FC236}">
                <a16:creationId xmlns:a16="http://schemas.microsoft.com/office/drawing/2014/main" id="{874B0EA9-9070-9A55-24E4-677F4ABC8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8EDBB87A-FC7F-052B-06A2-20A6DDCE9FE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sp>
        <p:nvSpPr>
          <p:cNvPr id="6" name="TextBox 11">
            <a:extLst>
              <a:ext uri="{FF2B5EF4-FFF2-40B4-BE49-F238E27FC236}">
                <a16:creationId xmlns:a16="http://schemas.microsoft.com/office/drawing/2014/main" id="{0BEC4CCE-9BED-7A86-7F7C-360337B51AA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 name="TextBox 12">
            <a:extLst>
              <a:ext uri="{FF2B5EF4-FFF2-40B4-BE49-F238E27FC236}">
                <a16:creationId xmlns:a16="http://schemas.microsoft.com/office/drawing/2014/main" id="{DFBE81CA-F253-373E-9E38-0DA92A69E1BC}"/>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
        <p:nvSpPr>
          <p:cNvPr id="8" name="TextBox 18">
            <a:extLst>
              <a:ext uri="{FF2B5EF4-FFF2-40B4-BE49-F238E27FC236}">
                <a16:creationId xmlns:a16="http://schemas.microsoft.com/office/drawing/2014/main" id="{1F96C86E-AF65-4A73-05C8-D75B704D2A35}"/>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sp>
        <p:nvSpPr>
          <p:cNvPr id="9" name="TextBox 20">
            <a:extLst>
              <a:ext uri="{FF2B5EF4-FFF2-40B4-BE49-F238E27FC236}">
                <a16:creationId xmlns:a16="http://schemas.microsoft.com/office/drawing/2014/main" id="{19AC4753-2C6E-A196-AD78-F24AC4B6E400}"/>
              </a:ext>
            </a:extLst>
          </p:cNvPr>
          <p:cNvSpPr txBox="1">
            <a:spLocks noChangeArrowheads="1"/>
          </p:cNvSpPr>
          <p:nvPr/>
        </p:nvSpPr>
        <p:spPr bwMode="auto">
          <a:xfrm>
            <a:off x="7858463" y="3161389"/>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10" name="TextBox 22">
            <a:extLst>
              <a:ext uri="{FF2B5EF4-FFF2-40B4-BE49-F238E27FC236}">
                <a16:creationId xmlns:a16="http://schemas.microsoft.com/office/drawing/2014/main" id="{310FFFEC-7BF9-F24B-2860-B81D9693D9CA}"/>
              </a:ext>
            </a:extLst>
          </p:cNvPr>
          <p:cNvSpPr txBox="1">
            <a:spLocks noChangeArrowheads="1"/>
          </p:cNvSpPr>
          <p:nvPr/>
        </p:nvSpPr>
        <p:spPr bwMode="auto">
          <a:xfrm>
            <a:off x="4609735" y="424685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12" name="TextBox 23">
            <a:extLst>
              <a:ext uri="{FF2B5EF4-FFF2-40B4-BE49-F238E27FC236}">
                <a16:creationId xmlns:a16="http://schemas.microsoft.com/office/drawing/2014/main" id="{1F695170-951B-28F0-7B51-26242895F5D3}"/>
              </a:ext>
            </a:extLst>
          </p:cNvPr>
          <p:cNvSpPr txBox="1">
            <a:spLocks noChangeArrowheads="1"/>
          </p:cNvSpPr>
          <p:nvPr/>
        </p:nvSpPr>
        <p:spPr bwMode="auto">
          <a:xfrm>
            <a:off x="6803123" y="3164039"/>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13" name="Graphic 6">
            <a:extLst>
              <a:ext uri="{FF2B5EF4-FFF2-40B4-BE49-F238E27FC236}">
                <a16:creationId xmlns:a16="http://schemas.microsoft.com/office/drawing/2014/main" id="{A667ACDE-D3C0-C5AE-7192-52741771494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016696"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6">
            <a:extLst>
              <a:ext uri="{FF2B5EF4-FFF2-40B4-BE49-F238E27FC236}">
                <a16:creationId xmlns:a16="http://schemas.microsoft.com/office/drawing/2014/main" id="{15ED888B-990D-CF80-1036-F23563C91FC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4257"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7">
            <a:extLst>
              <a:ext uri="{FF2B5EF4-FFF2-40B4-BE49-F238E27FC236}">
                <a16:creationId xmlns:a16="http://schemas.microsoft.com/office/drawing/2014/main" id="{3BD23609-0552-23B5-FFA3-7FDED260884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8080824"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8">
            <a:extLst>
              <a:ext uri="{FF2B5EF4-FFF2-40B4-BE49-F238E27FC236}">
                <a16:creationId xmlns:a16="http://schemas.microsoft.com/office/drawing/2014/main" id="{87207FCA-E75C-A0B5-FF35-90D46DAE7AB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5050" y="27074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4">
            <a:extLst>
              <a:ext uri="{FF2B5EF4-FFF2-40B4-BE49-F238E27FC236}">
                <a16:creationId xmlns:a16="http://schemas.microsoft.com/office/drawing/2014/main" id="{7806C4DD-E223-B153-01FB-2A796829B31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51539"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6">
            <a:extLst>
              <a:ext uri="{FF2B5EF4-FFF2-40B4-BE49-F238E27FC236}">
                <a16:creationId xmlns:a16="http://schemas.microsoft.com/office/drawing/2014/main" id="{B60D19FA-53F3-514B-17DB-837A9F9BED9C}"/>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21" name="Graphic 24">
            <a:extLst>
              <a:ext uri="{FF2B5EF4-FFF2-40B4-BE49-F238E27FC236}">
                <a16:creationId xmlns:a16="http://schemas.microsoft.com/office/drawing/2014/main" id="{87755581-C596-0C9D-C6DA-D311E6C82F4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949353"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6">
            <a:extLst>
              <a:ext uri="{FF2B5EF4-FFF2-40B4-BE49-F238E27FC236}">
                <a16:creationId xmlns:a16="http://schemas.microsoft.com/office/drawing/2014/main" id="{4698B9F0-217A-B678-0328-694A68CA9E0B}"/>
              </a:ext>
            </a:extLst>
          </p:cNvPr>
          <p:cNvSpPr txBox="1">
            <a:spLocks noChangeArrowheads="1"/>
          </p:cNvSpPr>
          <p:nvPr/>
        </p:nvSpPr>
        <p:spPr bwMode="auto">
          <a:xfrm>
            <a:off x="5727785" y="4246854"/>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23" name="Graphic 24">
            <a:extLst>
              <a:ext uri="{FF2B5EF4-FFF2-40B4-BE49-F238E27FC236}">
                <a16:creationId xmlns:a16="http://schemas.microsoft.com/office/drawing/2014/main" id="{78C4A006-454F-6624-A9E3-71073B78228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016696"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6">
            <a:extLst>
              <a:ext uri="{FF2B5EF4-FFF2-40B4-BE49-F238E27FC236}">
                <a16:creationId xmlns:a16="http://schemas.microsoft.com/office/drawing/2014/main" id="{7C8CB3AA-3C6D-7548-78D3-FBED1D18CA0C}"/>
              </a:ext>
            </a:extLst>
          </p:cNvPr>
          <p:cNvSpPr txBox="1">
            <a:spLocks noChangeArrowheads="1"/>
          </p:cNvSpPr>
          <p:nvPr/>
        </p:nvSpPr>
        <p:spPr bwMode="auto">
          <a:xfrm>
            <a:off x="6777037" y="4250895"/>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5" name="Graphic 24">
            <a:extLst>
              <a:ext uri="{FF2B5EF4-FFF2-40B4-BE49-F238E27FC236}">
                <a16:creationId xmlns:a16="http://schemas.microsoft.com/office/drawing/2014/main" id="{22C81D62-64C9-438D-9358-1AC447274183}"/>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096002"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a:extLst>
              <a:ext uri="{FF2B5EF4-FFF2-40B4-BE49-F238E27FC236}">
                <a16:creationId xmlns:a16="http://schemas.microsoft.com/office/drawing/2014/main" id="{E88D692A-65D6-8C83-5CF9-FE0188F36C8B}"/>
              </a:ext>
            </a:extLst>
          </p:cNvPr>
          <p:cNvSpPr txBox="1">
            <a:spLocks noChangeArrowheads="1"/>
          </p:cNvSpPr>
          <p:nvPr/>
        </p:nvSpPr>
        <p:spPr bwMode="auto">
          <a:xfrm>
            <a:off x="7856343" y="4250895"/>
            <a:ext cx="9144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sp>
        <p:nvSpPr>
          <p:cNvPr id="31" name="TextBox 22">
            <a:extLst>
              <a:ext uri="{FF2B5EF4-FFF2-40B4-BE49-F238E27FC236}">
                <a16:creationId xmlns:a16="http://schemas.microsoft.com/office/drawing/2014/main" id="{831F7F91-F6D9-15C8-E0B9-051E61CC77D5}"/>
              </a:ext>
            </a:extLst>
          </p:cNvPr>
          <p:cNvSpPr txBox="1">
            <a:spLocks noChangeArrowheads="1"/>
          </p:cNvSpPr>
          <p:nvPr/>
        </p:nvSpPr>
        <p:spPr bwMode="auto">
          <a:xfrm>
            <a:off x="4609735" y="5382264"/>
            <a:ext cx="910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pic>
        <p:nvPicPr>
          <p:cNvPr id="32" name="Graphic 16">
            <a:extLst>
              <a:ext uri="{FF2B5EF4-FFF2-40B4-BE49-F238E27FC236}">
                <a16:creationId xmlns:a16="http://schemas.microsoft.com/office/drawing/2014/main" id="{151C4933-981A-7A54-C48F-E8D2E9B1D60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844257" y="49250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chemeClr val="bg1"/>
                </a:solidFill>
                <a:latin typeface="Arial" panose="020B0604020202020204" pitchFamily="34" charset="0"/>
              </a:rPr>
              <a:pPr fontAlgn="base">
                <a:spcBef>
                  <a:spcPct val="0"/>
                </a:spcBef>
                <a:spcAft>
                  <a:spcPct val="0"/>
                </a:spcAft>
              </a:pPr>
              <a:t>41</a:t>
            </a:fld>
            <a:endParaRPr lang="en-US" altLang="en-US" dirty="0">
              <a:solidFill>
                <a:schemeClr val="bg1"/>
              </a:solidFill>
              <a:latin typeface="Arial" panose="020B0604020202020204" pitchFamily="34" charset="0"/>
            </a:endParaRPr>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eaLnBrk="1" hangingPunct="1"/>
            <a:r>
              <a:rPr lang="en-US" altLang="en-US" dirty="0"/>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1">
            <a:extLst>
              <a:ext uri="{FF2B5EF4-FFF2-40B4-BE49-F238E27FC236}">
                <a16:creationId xmlns:a16="http://schemas.microsoft.com/office/drawing/2014/main" id="{632F4172-8F4B-9BFA-FFA3-D80AC35207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046DB689-40AA-82BA-7222-41C0AD77A761}"/>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chemeClr val="bg1"/>
                </a:solidFill>
                <a:latin typeface="Arial" panose="020B0604020202020204" pitchFamily="34" charset="0"/>
              </a:rPr>
              <a:pPr fontAlgn="base">
                <a:spcBef>
                  <a:spcPct val="0"/>
                </a:spcBef>
                <a:spcAft>
                  <a:spcPct val="0"/>
                </a:spcAft>
              </a:pPr>
              <a:t>42</a:t>
            </a:fld>
            <a:endParaRPr lang="en-US" altLang="en-US" dirty="0">
              <a:solidFill>
                <a:schemeClr val="bg1"/>
              </a:solidFill>
              <a:latin typeface="Arial" panose="020B0604020202020204" pitchFamily="34" charset="0"/>
            </a:endParaRPr>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pPr eaLnBrk="1" hangingPunct="1"/>
            <a:r>
              <a:rPr lang="en-US" altLang="en-US" dirty="0"/>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592605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chemeClr val="bg1"/>
                </a:solidFill>
                <a:latin typeface="Arial" panose="020B0604020202020204" pitchFamily="34" charset="0"/>
              </a:rPr>
              <a:pPr fontAlgn="base">
                <a:spcBef>
                  <a:spcPct val="0"/>
                </a:spcBef>
                <a:spcAft>
                  <a:spcPct val="0"/>
                </a:spcAft>
              </a:pPr>
              <a:t>43</a:t>
            </a:fld>
            <a:endParaRPr lang="en-US" altLang="en-US" dirty="0">
              <a:solidFill>
                <a:schemeClr val="bg1"/>
              </a:solidFill>
              <a:latin typeface="Arial" panose="020B0604020202020204" pitchFamily="34" charset="0"/>
            </a:endParaRPr>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eaLnBrk="1" hangingPunct="1"/>
            <a:r>
              <a:rPr lang="en-US" altLang="en-US" dirty="0"/>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chemeClr val="bg1"/>
                </a:solidFill>
                <a:latin typeface="Arial" panose="020B0604020202020204" pitchFamily="34" charset="0"/>
              </a:rPr>
              <a:pPr fontAlgn="base">
                <a:spcBef>
                  <a:spcPct val="0"/>
                </a:spcBef>
                <a:spcAft>
                  <a:spcPct val="0"/>
                </a:spcAft>
              </a:pPr>
              <a:t>44</a:t>
            </a:fld>
            <a:endParaRPr lang="en-US" altLang="en-US" dirty="0">
              <a:solidFill>
                <a:schemeClr val="bg1"/>
              </a:solidFill>
              <a:latin typeface="Arial" panose="020B0604020202020204" pitchFamily="34" charset="0"/>
            </a:endParaRPr>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pPr eaLnBrk="1" hangingPunct="1"/>
            <a:r>
              <a:rPr lang="en-US" altLang="en-US" dirty="0"/>
              <a:t>Business</a:t>
            </a:r>
            <a:br>
              <a:rPr lang="en-US" altLang="en-US" dirty="0"/>
            </a:br>
            <a:r>
              <a:rPr lang="en-US" altLang="en-US" dirty="0"/>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8434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45</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1/4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99680"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46</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235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47</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7478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48</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extBox 9">
            <a:extLst>
              <a:ext uri="{FF2B5EF4-FFF2-40B4-BE49-F238E27FC236}">
                <a16:creationId xmlns:a16="http://schemas.microsoft.com/office/drawing/2014/main" id="{71B72E24-E2EA-256A-6707-DF11C69966F6}"/>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Wickr</a:t>
            </a:r>
          </a:p>
        </p:txBody>
      </p:sp>
      <p:pic>
        <p:nvPicPr>
          <p:cNvPr id="3" name="Graphic 2">
            <a:extLst>
              <a:ext uri="{FF2B5EF4-FFF2-40B4-BE49-F238E27FC236}">
                <a16:creationId xmlns:a16="http://schemas.microsoft.com/office/drawing/2014/main" id="{2A439835-80A9-4624-F711-F5F5446E1B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CD8C5205-79BB-2089-832C-2B5A804923B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pic>
        <p:nvPicPr>
          <p:cNvPr id="5" name="Graphic 17">
            <a:extLst>
              <a:ext uri="{FF2B5EF4-FFF2-40B4-BE49-F238E27FC236}">
                <a16:creationId xmlns:a16="http://schemas.microsoft.com/office/drawing/2014/main" id="{70A874B2-F99C-CBDD-0B53-88AEC53EE1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0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chemeClr val="bg1"/>
                </a:solidFill>
                <a:latin typeface="Arial" panose="020B0604020202020204" pitchFamily="34" charset="0"/>
              </a:rPr>
              <a:pPr fontAlgn="base">
                <a:spcBef>
                  <a:spcPct val="0"/>
                </a:spcBef>
                <a:spcAft>
                  <a:spcPct val="0"/>
                </a:spcAft>
              </a:pPr>
              <a:t>49</a:t>
            </a:fld>
            <a:endParaRPr lang="en-US" altLang="en-US" dirty="0">
              <a:solidFill>
                <a:schemeClr val="bg1"/>
              </a:solidFill>
              <a:latin typeface="Arial" panose="020B0604020202020204" pitchFamily="34" charset="0"/>
            </a:endParaRPr>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pPr eaLnBrk="1" hangingPunct="1"/>
            <a:r>
              <a:rPr lang="en-US" altLang="en-US" dirty="0"/>
              <a:t>Cloud Financial 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3439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r>
              <a:rPr lang="en-US" altLang="en-US" dirty="0"/>
              <a:t>Release </a:t>
            </a:r>
            <a:r>
              <a:rPr lang="en-US" dirty="0"/>
              <a:t>15-2023.01.31</a:t>
            </a:r>
            <a:r>
              <a:rPr lang="en-US" altLang="en-US" dirty="0"/>
              <a:t>: What’s New?</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dirty="0">
              <a:solidFill>
                <a:schemeClr val="bg1"/>
              </a:solidFill>
              <a:latin typeface="Arial" panose="020B0604020202020204" pitchFamily="34" charset="0"/>
            </a:endParaRP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6" name="Text Placeholder 4">
            <a:extLst>
              <a:ext uri="{FF2B5EF4-FFF2-40B4-BE49-F238E27FC236}">
                <a16:creationId xmlns:a16="http://schemas.microsoft.com/office/drawing/2014/main" id="{C87560A4-B764-B9E1-421C-CBD66230180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4/4</a:t>
            </a:r>
          </a:p>
        </p:txBody>
      </p:sp>
      <p:sp>
        <p:nvSpPr>
          <p:cNvPr id="7" name="Content Placeholder 3">
            <a:extLst>
              <a:ext uri="{FF2B5EF4-FFF2-40B4-BE49-F238E27FC236}">
                <a16:creationId xmlns:a16="http://schemas.microsoft.com/office/drawing/2014/main" id="{FDC9498A-068B-B6B2-5E53-E20020C1C127}"/>
              </a:ext>
            </a:extLst>
          </p:cNvPr>
          <p:cNvSpPr>
            <a:spLocks noGrp="1" noChangeArrowheads="1"/>
          </p:cNvSpPr>
          <p:nvPr>
            <p:ph sz="half" idx="1"/>
          </p:nvPr>
        </p:nvSpPr>
        <p:spPr>
          <a:xfrm>
            <a:off x="240942" y="2203334"/>
            <a:ext cx="3782418" cy="3655212"/>
          </a:xfrm>
        </p:spPr>
        <p:txBody>
          <a:bodyPr rIns="0"/>
          <a:lstStyle/>
          <a:p>
            <a:pPr>
              <a:spcBef>
                <a:spcPts val="2400"/>
              </a:spcBef>
            </a:pPr>
            <a:r>
              <a:rPr lang="en-US" sz="1100" b="1" dirty="0"/>
              <a:t>Storage</a:t>
            </a:r>
            <a:endParaRPr lang="en-US" sz="1100" dirty="0"/>
          </a:p>
          <a:p>
            <a:r>
              <a:rPr lang="en-US" sz="1100">
                <a:effectLst/>
              </a:rPr>
              <a:t>Elastic Throughput / Resource Icon (slide 154)</a:t>
            </a:r>
          </a:p>
          <a:p>
            <a:r>
              <a:rPr lang="en-US" sz="1100">
                <a:effectLst/>
              </a:rPr>
              <a:t>AWS Elastic Disaster Recovery (successor to CloudEndure Disaster Recovery) (slide 154)</a:t>
            </a:r>
          </a:p>
          <a:p>
            <a:r>
              <a:rPr lang="en-US" sz="1100">
                <a:effectLst/>
              </a:rPr>
              <a:t>AWS Backup for AWS CloudFormation / Resource Icon (slide 157)</a:t>
            </a:r>
          </a:p>
          <a:p>
            <a:r>
              <a:rPr lang="en-US" sz="1100">
                <a:effectLst/>
              </a:rPr>
              <a:t>Legal hold / Resource Icon (slide 157)</a:t>
            </a:r>
          </a:p>
          <a:p>
            <a:r>
              <a:rPr lang="en-US" sz="1100">
                <a:effectLst/>
              </a:rPr>
              <a:t>AWS Backup Audit Manager / Resource Icon (slide 157)</a:t>
            </a:r>
          </a:p>
          <a:p>
            <a:r>
              <a:rPr lang="en-US" sz="1100">
                <a:effectLst/>
              </a:rPr>
              <a:t>AWS Backup Vault Lock / Resource Icon (slide 157)</a:t>
            </a:r>
          </a:p>
          <a:p>
            <a:r>
              <a:rPr lang="en-US" sz="1100"/>
              <a:t>S3 Multi-Region Access Points / Resource Icon (slide 158)</a:t>
            </a:r>
          </a:p>
          <a:p>
            <a:r>
              <a:rPr lang="en-US" sz="1100"/>
              <a:t>S3 Select / Resource Icon (slide 158)</a:t>
            </a:r>
          </a:p>
          <a:p>
            <a:r>
              <a:rPr lang="en-US" sz="1100"/>
              <a:t>S3 Object Lock / Resource Icon (slide 158)</a:t>
            </a:r>
          </a:p>
          <a:p>
            <a:r>
              <a:rPr lang="en-US" sz="1100"/>
              <a:t>S3 Batch Operations / Resource Icon (slide 158)</a:t>
            </a:r>
          </a:p>
          <a:p>
            <a:endParaRPr lang="en-US" sz="1100">
              <a:effectLst/>
            </a:endParaRPr>
          </a:p>
        </p:txBody>
      </p:sp>
      <p:sp>
        <p:nvSpPr>
          <p:cNvPr id="8" name="Content Placeholder 4">
            <a:extLst>
              <a:ext uri="{FF2B5EF4-FFF2-40B4-BE49-F238E27FC236}">
                <a16:creationId xmlns:a16="http://schemas.microsoft.com/office/drawing/2014/main" id="{C982498D-822D-641A-0945-1E68CB5EF1A1}"/>
              </a:ext>
            </a:extLst>
          </p:cNvPr>
          <p:cNvSpPr>
            <a:spLocks noGrp="1" noChangeArrowheads="1"/>
          </p:cNvSpPr>
          <p:nvPr>
            <p:ph sz="half" idx="10"/>
          </p:nvPr>
        </p:nvSpPr>
        <p:spPr>
          <a:xfrm>
            <a:off x="4241581" y="2203335"/>
            <a:ext cx="3526843" cy="3655212"/>
          </a:xfrm>
        </p:spPr>
        <p:txBody>
          <a:bodyPr rIns="0"/>
          <a:lstStyle/>
          <a:p>
            <a:pPr>
              <a:spcBef>
                <a:spcPts val="900"/>
              </a:spcBef>
            </a:pPr>
            <a:r>
              <a:rPr lang="en-US" sz="1100" b="1" dirty="0"/>
              <a:t>Storage </a:t>
            </a:r>
            <a:r>
              <a:rPr lang="en-US" sz="1100" i="1" dirty="0"/>
              <a:t>cont.</a:t>
            </a:r>
            <a:endParaRPr lang="en-US" sz="1100" i="1"/>
          </a:p>
          <a:p>
            <a:r>
              <a:rPr lang="en-US" sz="1100">
                <a:effectLst/>
              </a:rPr>
              <a:t>Amazon File Cache (slide 159)</a:t>
            </a:r>
          </a:p>
          <a:p>
            <a:r>
              <a:rPr lang="en-US" sz="1100">
                <a:effectLst/>
              </a:rPr>
              <a:t>On-premises NFS linked datasets / Resource Icon (slide 159)</a:t>
            </a:r>
          </a:p>
          <a:p>
            <a:r>
              <a:rPr lang="en-US" sz="1100">
                <a:effectLst/>
              </a:rPr>
              <a:t>Hybrid NFS linked datasets / Resource Icon (slide 159)</a:t>
            </a:r>
          </a:p>
          <a:p>
            <a:r>
              <a:rPr lang="en-US" sz="1100">
                <a:effectLst/>
              </a:rPr>
              <a:t>S3 linked datasets / Resource Icon (slide 159)</a:t>
            </a:r>
          </a:p>
        </p:txBody>
      </p:sp>
    </p:spTree>
    <p:extLst>
      <p:ext uri="{BB962C8B-B14F-4D97-AF65-F5344CB8AC3E}">
        <p14:creationId xmlns:p14="http://schemas.microsoft.com/office/powerpoint/2010/main" val="2799238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chemeClr val="bg1"/>
                </a:solidFill>
                <a:latin typeface="Arial" panose="020B0604020202020204" pitchFamily="34" charset="0"/>
              </a:rPr>
              <a:pPr fontAlgn="base">
                <a:spcBef>
                  <a:spcPct val="0"/>
                </a:spcBef>
                <a:spcAft>
                  <a:spcPct val="0"/>
                </a:spcAft>
              </a:pPr>
              <a:t>50</a:t>
            </a:fld>
            <a:endParaRPr lang="en-US" altLang="en-US" dirty="0">
              <a:solidFill>
                <a:schemeClr val="bg1"/>
              </a:solidFill>
              <a:latin typeface="Arial" panose="020B0604020202020204" pitchFamily="34" charset="0"/>
            </a:endParaRPr>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extLst>
      <p:ext uri="{BB962C8B-B14F-4D97-AF65-F5344CB8AC3E}">
        <p14:creationId xmlns:p14="http://schemas.microsoft.com/office/powerpoint/2010/main" val="687827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chemeClr val="bg1"/>
                </a:solidFill>
                <a:latin typeface="Arial" panose="020B0604020202020204" pitchFamily="34" charset="0"/>
              </a:rPr>
              <a:pPr fontAlgn="base">
                <a:spcBef>
                  <a:spcPct val="0"/>
                </a:spcBef>
                <a:spcAft>
                  <a:spcPct val="0"/>
                </a:spcAft>
              </a:pPr>
              <a:t>51</a:t>
            </a:fld>
            <a:endParaRPr lang="en-US" altLang="en-US" dirty="0">
              <a:solidFill>
                <a:schemeClr val="bg1"/>
              </a:solidFill>
              <a:latin typeface="Arial" panose="020B0604020202020204" pitchFamily="34" charset="0"/>
            </a:endParaRPr>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r>
              <a:rPr lang="en-US" altLang="en-US" dirty="0"/>
              <a:t>Cloud Financial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0BB168B6-29E1-C04B-8634-C54B775885F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EEE51F81-E1A7-804E-B78A-828B59E1491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pic>
        <p:nvPicPr>
          <p:cNvPr id="16" name="Graphic 21">
            <a:extLst>
              <a:ext uri="{FF2B5EF4-FFF2-40B4-BE49-F238E27FC236}">
                <a16:creationId xmlns:a16="http://schemas.microsoft.com/office/drawing/2014/main" id="{771EED1E-7CD7-3314-4552-C834A666517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1B89BC98-0750-B3FA-F598-64D4E8F97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extLst>
      <p:ext uri="{BB962C8B-B14F-4D97-AF65-F5344CB8AC3E}">
        <p14:creationId xmlns:p14="http://schemas.microsoft.com/office/powerpoint/2010/main" val="2463379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chemeClr val="bg1"/>
                </a:solidFill>
                <a:latin typeface="Arial" panose="020B0604020202020204" pitchFamily="34" charset="0"/>
              </a:rPr>
              <a:pPr fontAlgn="base">
                <a:spcBef>
                  <a:spcPct val="0"/>
                </a:spcBef>
                <a:spcAft>
                  <a:spcPct val="0"/>
                </a:spcAft>
              </a:pPr>
              <a:t>52</a:t>
            </a:fld>
            <a:endParaRPr lang="en-US" altLang="en-US" dirty="0">
              <a:solidFill>
                <a:schemeClr val="bg1"/>
              </a:solidFill>
              <a:latin typeface="Arial" panose="020B0604020202020204" pitchFamily="34" charset="0"/>
            </a:endParaRPr>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pPr eaLnBrk="1" hangingPunct="1"/>
            <a:r>
              <a:rPr lang="en-US" altLang="en-US" dirty="0"/>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95898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53</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1/14</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2477276" y="3337638"/>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3449961" y="3337638"/>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4520509" y="3337638"/>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5704822" y="3337638"/>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45284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45284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452857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452481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4533158"/>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4533158"/>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62" name="Graphic 44">
            <a:extLst>
              <a:ext uri="{FF2B5EF4-FFF2-40B4-BE49-F238E27FC236}">
                <a16:creationId xmlns:a16="http://schemas.microsoft.com/office/drawing/2014/main" id="{03AE750E-2893-2049-9EED-1617478DB96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912570" y="28588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6">
            <a:extLst>
              <a:ext uri="{FF2B5EF4-FFF2-40B4-BE49-F238E27FC236}">
                <a16:creationId xmlns:a16="http://schemas.microsoft.com/office/drawing/2014/main" id="{5B089F46-D017-3144-817B-3B1AD2FC08CD}"/>
              </a:ext>
            </a:extLst>
          </p:cNvPr>
          <p:cNvSpPr txBox="1">
            <a:spLocks noChangeArrowheads="1"/>
          </p:cNvSpPr>
          <p:nvPr/>
        </p:nvSpPr>
        <p:spPr bwMode="auto">
          <a:xfrm>
            <a:off x="6533523" y="3337638"/>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102" name="Graphic 26">
            <a:extLst>
              <a:ext uri="{FF2B5EF4-FFF2-40B4-BE49-F238E27FC236}">
                <a16:creationId xmlns:a16="http://schemas.microsoft.com/office/drawing/2014/main" id="{1C67011A-CC53-3943-9EB2-9DE52E096FE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715062" y="28624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2">
            <a:extLst>
              <a:ext uri="{FF2B5EF4-FFF2-40B4-BE49-F238E27FC236}">
                <a16:creationId xmlns:a16="http://schemas.microsoft.com/office/drawing/2014/main" id="{67BC0C7E-90D3-B643-8B64-7C927C0ED12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784626" y="28588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4">
            <a:extLst>
              <a:ext uri="{FF2B5EF4-FFF2-40B4-BE49-F238E27FC236}">
                <a16:creationId xmlns:a16="http://schemas.microsoft.com/office/drawing/2014/main" id="{52E73498-F138-BD44-8D38-4B5046C4700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849788" y="28588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Graphic 14">
            <a:extLst>
              <a:ext uri="{FF2B5EF4-FFF2-40B4-BE49-F238E27FC236}">
                <a16:creationId xmlns:a16="http://schemas.microsoft.com/office/drawing/2014/main" id="{0C93EC1E-3DB6-E74B-8112-10FF9264C2F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28624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Graphic 60">
            <a:extLst>
              <a:ext uri="{FF2B5EF4-FFF2-40B4-BE49-F238E27FC236}">
                <a16:creationId xmlns:a16="http://schemas.microsoft.com/office/drawing/2014/main" id="{1FFBE4D8-A336-034E-A052-0DF272666F1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654300" y="40734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Graphic 62">
            <a:extLst>
              <a:ext uri="{FF2B5EF4-FFF2-40B4-BE49-F238E27FC236}">
                <a16:creationId xmlns:a16="http://schemas.microsoft.com/office/drawing/2014/main" id="{F50B03D2-E4F6-114D-A796-9A5A993799F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719463" y="40766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64">
            <a:extLst>
              <a:ext uri="{FF2B5EF4-FFF2-40B4-BE49-F238E27FC236}">
                <a16:creationId xmlns:a16="http://schemas.microsoft.com/office/drawing/2014/main" id="{1793EB67-0CCB-BB46-A923-D8DC19CAEB1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784626" y="40766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10">
            <a:extLst>
              <a:ext uri="{FF2B5EF4-FFF2-40B4-BE49-F238E27FC236}">
                <a16:creationId xmlns:a16="http://schemas.microsoft.com/office/drawing/2014/main" id="{A09E0FEA-E6B5-3940-8F8E-277089997D9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849788" y="40766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Graphic 128">
            <a:extLst>
              <a:ext uri="{FF2B5EF4-FFF2-40B4-BE49-F238E27FC236}">
                <a16:creationId xmlns:a16="http://schemas.microsoft.com/office/drawing/2014/main" id="{0C5323CC-4466-014B-AE9C-87A7733CC253}"/>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912570" y="4074069"/>
            <a:ext cx="457200" cy="457200"/>
          </a:xfrm>
          <a:prstGeom prst="rect">
            <a:avLst/>
          </a:prstGeom>
        </p:spPr>
      </p:pic>
      <p:pic>
        <p:nvPicPr>
          <p:cNvPr id="130" name="Graphic 129">
            <a:extLst>
              <a:ext uri="{FF2B5EF4-FFF2-40B4-BE49-F238E27FC236}">
                <a16:creationId xmlns:a16="http://schemas.microsoft.com/office/drawing/2014/main" id="{AAFDF53B-25CB-D247-9498-7E64576F7262}"/>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7983320" y="4074069"/>
            <a:ext cx="457200" cy="457200"/>
          </a:xfrm>
          <a:prstGeom prst="rect">
            <a:avLst/>
          </a:prstGeom>
        </p:spPr>
      </p:pic>
    </p:spTree>
    <p:extLst>
      <p:ext uri="{BB962C8B-B14F-4D97-AF65-F5344CB8AC3E}">
        <p14:creationId xmlns:p14="http://schemas.microsoft.com/office/powerpoint/2010/main" val="1711359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54</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2/14</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333168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Mac instance</a:t>
            </a:r>
          </a:p>
        </p:txBody>
      </p:sp>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851629" y="28746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918632" y="28746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4454700" y="333168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5522312"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6589924"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7657536"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985635" y="28746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784626" y="28746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052638" y="28746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051425" y="3941222"/>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984422" y="3941222"/>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8725148"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7651613" y="439505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8717984" y="439505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9784355" y="439521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2315903"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3382274"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4448645"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M4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0118428" y="39412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717611" y="5015362"/>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650608" y="50153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784614" y="50153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10119641" y="28746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9792760"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5515016"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851617" y="50153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925361" y="39412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6599089" y="439842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 instance</a:t>
            </a:r>
          </a:p>
        </p:txBody>
      </p:sp>
      <p:sp>
        <p:nvSpPr>
          <p:cNvPr id="83" name="TextBox 16">
            <a:extLst>
              <a:ext uri="{FF2B5EF4-FFF2-40B4-BE49-F238E27FC236}">
                <a16:creationId xmlns:a16="http://schemas.microsoft.com/office/drawing/2014/main" id="{9A87E6D0-3F0F-4141-80F5-3A928E6047DD}"/>
              </a:ext>
            </a:extLst>
          </p:cNvPr>
          <p:cNvSpPr txBox="1">
            <a:spLocks noChangeArrowheads="1"/>
          </p:cNvSpPr>
          <p:nvPr/>
        </p:nvSpPr>
        <p:spPr bwMode="auto">
          <a:xfrm>
            <a:off x="3388868" y="333168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M1 Mac instance</a:t>
            </a:r>
          </a:p>
        </p:txBody>
      </p:sp>
      <p:pic>
        <p:nvPicPr>
          <p:cNvPr id="88" name="Graphic 74">
            <a:extLst>
              <a:ext uri="{FF2B5EF4-FFF2-40B4-BE49-F238E27FC236}">
                <a16:creationId xmlns:a16="http://schemas.microsoft.com/office/drawing/2014/main" id="{0ABD981F-CFF1-0D45-AD22-212491F91416}"/>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3719067" y="28746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108">
            <a:extLst>
              <a:ext uri="{FF2B5EF4-FFF2-40B4-BE49-F238E27FC236}">
                <a16:creationId xmlns:a16="http://schemas.microsoft.com/office/drawing/2014/main" id="{27055827-4ABE-2643-8567-3A0BC0AFBD7A}"/>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5854096" y="39412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6">
            <a:extLst>
              <a:ext uri="{FF2B5EF4-FFF2-40B4-BE49-F238E27FC236}">
                <a16:creationId xmlns:a16="http://schemas.microsoft.com/office/drawing/2014/main" id="{8BAD1714-1EF1-FE4A-8284-3B065E117DC2}"/>
              </a:ext>
            </a:extLst>
          </p:cNvPr>
          <p:cNvSpPr txBox="1">
            <a:spLocks noChangeArrowheads="1"/>
          </p:cNvSpPr>
          <p:nvPr/>
        </p:nvSpPr>
        <p:spPr bwMode="auto">
          <a:xfrm>
            <a:off x="5527824" y="439842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M6a instance</a:t>
            </a:r>
          </a:p>
        </p:txBody>
      </p:sp>
      <p:pic>
        <p:nvPicPr>
          <p:cNvPr id="132" name="Graphic 74">
            <a:extLst>
              <a:ext uri="{FF2B5EF4-FFF2-40B4-BE49-F238E27FC236}">
                <a16:creationId xmlns:a16="http://schemas.microsoft.com/office/drawing/2014/main" id="{8B1A1764-D9F4-2044-809F-E49361962D71}"/>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2650608"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EC54169E-5E4A-C56F-1547-828C6F4AAED9}"/>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General-purpose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5" name="Graphic 108">
            <a:extLst>
              <a:ext uri="{FF2B5EF4-FFF2-40B4-BE49-F238E27FC236}">
                <a16:creationId xmlns:a16="http://schemas.microsoft.com/office/drawing/2014/main" id="{E90673E4-2509-6AFE-5613-3AF0CF30D164}"/>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659026" y="39412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3A21D14B-1633-1303-BC1E-3DCBD51ABF99}"/>
              </a:ext>
            </a:extLst>
          </p:cNvPr>
          <p:cNvSpPr txBox="1">
            <a:spLocks noChangeArrowheads="1"/>
          </p:cNvSpPr>
          <p:nvPr/>
        </p:nvSpPr>
        <p:spPr bwMode="auto">
          <a:xfrm>
            <a:off x="2332145" y="439842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M6i instance</a:t>
            </a:r>
          </a:p>
        </p:txBody>
      </p:sp>
      <p:sp>
        <p:nvSpPr>
          <p:cNvPr id="7" name="TextBox 16">
            <a:extLst>
              <a:ext uri="{FF2B5EF4-FFF2-40B4-BE49-F238E27FC236}">
                <a16:creationId xmlns:a16="http://schemas.microsoft.com/office/drawing/2014/main" id="{3141EC77-3052-3D27-AA1D-446E8FC51094}"/>
              </a:ext>
            </a:extLst>
          </p:cNvPr>
          <p:cNvSpPr txBox="1">
            <a:spLocks noChangeArrowheads="1"/>
          </p:cNvSpPr>
          <p:nvPr/>
        </p:nvSpPr>
        <p:spPr bwMode="auto">
          <a:xfrm>
            <a:off x="4454700" y="439607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M6idn instance</a:t>
            </a:r>
          </a:p>
        </p:txBody>
      </p:sp>
      <p:pic>
        <p:nvPicPr>
          <p:cNvPr id="8" name="Graphic 46">
            <a:extLst>
              <a:ext uri="{FF2B5EF4-FFF2-40B4-BE49-F238E27FC236}">
                <a16:creationId xmlns:a16="http://schemas.microsoft.com/office/drawing/2014/main" id="{7F914FAB-5345-7571-1457-5CC4E40273B4}"/>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4784626" y="39390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6">
            <a:extLst>
              <a:ext uri="{FF2B5EF4-FFF2-40B4-BE49-F238E27FC236}">
                <a16:creationId xmlns:a16="http://schemas.microsoft.com/office/drawing/2014/main" id="{8FAAFA08-ED0E-A7B0-0C98-ED86D3729D75}"/>
              </a:ext>
            </a:extLst>
          </p:cNvPr>
          <p:cNvSpPr txBox="1">
            <a:spLocks noChangeArrowheads="1"/>
          </p:cNvSpPr>
          <p:nvPr/>
        </p:nvSpPr>
        <p:spPr bwMode="auto">
          <a:xfrm>
            <a:off x="3388868" y="439607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M6in instance</a:t>
            </a:r>
          </a:p>
        </p:txBody>
      </p:sp>
      <p:pic>
        <p:nvPicPr>
          <p:cNvPr id="10" name="Graphic 74">
            <a:extLst>
              <a:ext uri="{FF2B5EF4-FFF2-40B4-BE49-F238E27FC236}">
                <a16:creationId xmlns:a16="http://schemas.microsoft.com/office/drawing/2014/main" id="{5F5D4ABA-89FB-FC0F-0C99-CBA5B61277C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719067" y="39390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215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55</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3/14</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445344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8832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052533"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872321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C6in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2326727"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482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85267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552518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20288" y="39593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6593407"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7291" y="39593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7661019"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C4 instance</a:t>
            </a:r>
          </a:p>
        </p:txBody>
      </p:sp>
      <p:sp>
        <p:nvSpPr>
          <p:cNvPr id="54" name="TextBox 16">
            <a:extLst>
              <a:ext uri="{FF2B5EF4-FFF2-40B4-BE49-F238E27FC236}">
                <a16:creationId xmlns:a16="http://schemas.microsoft.com/office/drawing/2014/main" id="{8E7DC6DC-100E-8649-9CBA-DBD5E5626C4A}"/>
              </a:ext>
            </a:extLst>
          </p:cNvPr>
          <p:cNvSpPr txBox="1">
            <a:spLocks noChangeArrowheads="1"/>
          </p:cNvSpPr>
          <p:nvPr/>
        </p:nvSpPr>
        <p:spPr bwMode="auto">
          <a:xfrm>
            <a:off x="33878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C7g instance</a:t>
            </a:r>
          </a:p>
        </p:txBody>
      </p:sp>
      <p:pic>
        <p:nvPicPr>
          <p:cNvPr id="55" name="Graphic 54">
            <a:extLst>
              <a:ext uri="{FF2B5EF4-FFF2-40B4-BE49-F238E27FC236}">
                <a16:creationId xmlns:a16="http://schemas.microsoft.com/office/drawing/2014/main" id="{9939DFE8-990D-7C46-960C-A45BC6A066E1}"/>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72274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6">
            <a:extLst>
              <a:ext uri="{FF2B5EF4-FFF2-40B4-BE49-F238E27FC236}">
                <a16:creationId xmlns:a16="http://schemas.microsoft.com/office/drawing/2014/main" id="{CA35683F-EA50-7249-A3CC-E8A128C6BD5A}"/>
              </a:ext>
            </a:extLst>
          </p:cNvPr>
          <p:cNvSpPr txBox="1">
            <a:spLocks noChangeArrowheads="1"/>
          </p:cNvSpPr>
          <p:nvPr/>
        </p:nvSpPr>
        <p:spPr bwMode="auto">
          <a:xfrm>
            <a:off x="7650650"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C6i instance</a:t>
            </a:r>
          </a:p>
        </p:txBody>
      </p:sp>
      <p:pic>
        <p:nvPicPr>
          <p:cNvPr id="66" name="Graphic 46">
            <a:extLst>
              <a:ext uri="{FF2B5EF4-FFF2-40B4-BE49-F238E27FC236}">
                <a16:creationId xmlns:a16="http://schemas.microsoft.com/office/drawing/2014/main" id="{5CB6DB6B-F5A3-3345-BA6E-776EDAFDC92C}"/>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0576"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36" name="Graphic 58">
            <a:extLst>
              <a:ext uri="{FF2B5EF4-FFF2-40B4-BE49-F238E27FC236}">
                <a16:creationId xmlns:a16="http://schemas.microsoft.com/office/drawing/2014/main" id="{3F1C30BE-19CF-752B-9041-DC4B9CC26C35}"/>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2742"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6">
            <a:extLst>
              <a:ext uri="{FF2B5EF4-FFF2-40B4-BE49-F238E27FC236}">
                <a16:creationId xmlns:a16="http://schemas.microsoft.com/office/drawing/2014/main" id="{911DB717-FA40-10CD-ECC3-E4E6ED43172E}"/>
              </a:ext>
            </a:extLst>
          </p:cNvPr>
          <p:cNvSpPr txBox="1">
            <a:spLocks noChangeArrowheads="1"/>
          </p:cNvSpPr>
          <p:nvPr/>
        </p:nvSpPr>
        <p:spPr bwMode="auto">
          <a:xfrm>
            <a:off x="3394034"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C5d instance</a:t>
            </a:r>
          </a:p>
        </p:txBody>
      </p:sp>
      <p:sp>
        <p:nvSpPr>
          <p:cNvPr id="38" name="TextBox 16">
            <a:extLst>
              <a:ext uri="{FF2B5EF4-FFF2-40B4-BE49-F238E27FC236}">
                <a16:creationId xmlns:a16="http://schemas.microsoft.com/office/drawing/2014/main" id="{E8595506-BF98-969C-1CA6-876F1EA4F610}"/>
              </a:ext>
            </a:extLst>
          </p:cNvPr>
          <p:cNvSpPr txBox="1">
            <a:spLocks noChangeArrowheads="1"/>
          </p:cNvSpPr>
          <p:nvPr/>
        </p:nvSpPr>
        <p:spPr bwMode="auto">
          <a:xfrm>
            <a:off x="446164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 instance</a:t>
            </a:r>
          </a:p>
        </p:txBody>
      </p:sp>
      <p:pic>
        <p:nvPicPr>
          <p:cNvPr id="39" name="Graphic 83">
            <a:extLst>
              <a:ext uri="{FF2B5EF4-FFF2-40B4-BE49-F238E27FC236}">
                <a16:creationId xmlns:a16="http://schemas.microsoft.com/office/drawing/2014/main" id="{4DEDCAD8-B16F-400F-1B78-DE085700D65B}"/>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9745"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ED692153-601C-DFE5-3734-163AACFFBCDA}"/>
              </a:ext>
            </a:extLst>
          </p:cNvPr>
          <p:cNvSpPr txBox="1">
            <a:spLocks noChangeArrowheads="1"/>
          </p:cNvSpPr>
          <p:nvPr/>
        </p:nvSpPr>
        <p:spPr bwMode="auto">
          <a:xfrm>
            <a:off x="6587110"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C6gn instance</a:t>
            </a:r>
          </a:p>
        </p:txBody>
      </p:sp>
      <p:pic>
        <p:nvPicPr>
          <p:cNvPr id="43" name="Graphic 46">
            <a:extLst>
              <a:ext uri="{FF2B5EF4-FFF2-40B4-BE49-F238E27FC236}">
                <a16:creationId xmlns:a16="http://schemas.microsoft.com/office/drawing/2014/main" id="{B95790A9-44D7-8BAB-71EC-FDFB0A10793A}"/>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6917036"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6">
            <a:extLst>
              <a:ext uri="{FF2B5EF4-FFF2-40B4-BE49-F238E27FC236}">
                <a16:creationId xmlns:a16="http://schemas.microsoft.com/office/drawing/2014/main" id="{2C5931B1-3884-0E4C-FC87-AFC8AE187A8A}"/>
              </a:ext>
            </a:extLst>
          </p:cNvPr>
          <p:cNvSpPr txBox="1">
            <a:spLocks noChangeArrowheads="1"/>
          </p:cNvSpPr>
          <p:nvPr/>
        </p:nvSpPr>
        <p:spPr bwMode="auto">
          <a:xfrm>
            <a:off x="55157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C6gd instance</a:t>
            </a:r>
          </a:p>
        </p:txBody>
      </p:sp>
      <p:pic>
        <p:nvPicPr>
          <p:cNvPr id="45" name="Graphic 44">
            <a:extLst>
              <a:ext uri="{FF2B5EF4-FFF2-40B4-BE49-F238E27FC236}">
                <a16:creationId xmlns:a16="http://schemas.microsoft.com/office/drawing/2014/main" id="{BE9A49F4-052B-B298-C8FA-A96582380A4B}"/>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585064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ACEE6D57-E06B-3F9D-016B-7EDBBB1D3530}"/>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C7gn instance</a:t>
            </a:r>
          </a:p>
        </p:txBody>
      </p:sp>
      <p:pic>
        <p:nvPicPr>
          <p:cNvPr id="5" name="Graphic 74">
            <a:extLst>
              <a:ext uri="{FF2B5EF4-FFF2-40B4-BE49-F238E27FC236}">
                <a16:creationId xmlns:a16="http://schemas.microsoft.com/office/drawing/2014/main" id="{59810EF9-5320-5441-6C62-2073593ACD2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56">
            <a:extLst>
              <a:ext uri="{FF2B5EF4-FFF2-40B4-BE49-F238E27FC236}">
                <a16:creationId xmlns:a16="http://schemas.microsoft.com/office/drawing/2014/main" id="{778F4053-038C-2F54-A531-43E0F3E10063}"/>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509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a:extLst>
              <a:ext uri="{FF2B5EF4-FFF2-40B4-BE49-F238E27FC236}">
                <a16:creationId xmlns:a16="http://schemas.microsoft.com/office/drawing/2014/main" id="{58801A7D-D963-9109-5F48-A2035BED8B38}"/>
              </a:ext>
            </a:extLst>
          </p:cNvPr>
          <p:cNvSpPr txBox="1">
            <a:spLocks noChangeArrowheads="1"/>
          </p:cNvSpPr>
          <p:nvPr/>
        </p:nvSpPr>
        <p:spPr bwMode="auto">
          <a:xfrm>
            <a:off x="979578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C6a instance</a:t>
            </a:r>
          </a:p>
        </p:txBody>
      </p:sp>
    </p:spTree>
    <p:extLst>
      <p:ext uri="{BB962C8B-B14F-4D97-AF65-F5344CB8AC3E}">
        <p14:creationId xmlns:p14="http://schemas.microsoft.com/office/powerpoint/2010/main" val="872526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56</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4/14</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36" name="TextBox 16">
            <a:extLst>
              <a:ext uri="{FF2B5EF4-FFF2-40B4-BE49-F238E27FC236}">
                <a16:creationId xmlns:a16="http://schemas.microsoft.com/office/drawing/2014/main" id="{E5274A0A-B795-3642-A065-5DE7765DA262}"/>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Memory-optimized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38" name="TextBox 16">
            <a:extLst>
              <a:ext uri="{FF2B5EF4-FFF2-40B4-BE49-F238E27FC236}">
                <a16:creationId xmlns:a16="http://schemas.microsoft.com/office/drawing/2014/main" id="{8D6A20E3-AD65-EA4E-84FD-1D03F29249B0}"/>
              </a:ext>
            </a:extLst>
          </p:cNvPr>
          <p:cNvSpPr txBox="1">
            <a:spLocks noChangeArrowheads="1"/>
          </p:cNvSpPr>
          <p:nvPr/>
        </p:nvSpPr>
        <p:spPr bwMode="auto">
          <a:xfrm>
            <a:off x="658544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R6g instance</a:t>
            </a:r>
          </a:p>
        </p:txBody>
      </p:sp>
      <p:pic>
        <p:nvPicPr>
          <p:cNvPr id="139" name="Graphic 74">
            <a:extLst>
              <a:ext uri="{FF2B5EF4-FFF2-40B4-BE49-F238E27FC236}">
                <a16:creationId xmlns:a16="http://schemas.microsoft.com/office/drawing/2014/main" id="{AE5046F3-995A-254C-B7BE-CF5600A805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91564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a:extLst>
              <a:ext uri="{FF2B5EF4-FFF2-40B4-BE49-F238E27FC236}">
                <a16:creationId xmlns:a16="http://schemas.microsoft.com/office/drawing/2014/main" id="{6561F0A3-22BE-D74E-B8C0-E0AF9D2868B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04282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a:extLst>
              <a:ext uri="{FF2B5EF4-FFF2-40B4-BE49-F238E27FC236}">
                <a16:creationId xmlns:a16="http://schemas.microsoft.com/office/drawing/2014/main" id="{2C367CF8-9314-214A-B406-E56268AA719A}"/>
              </a:ext>
            </a:extLst>
          </p:cNvPr>
          <p:cNvSpPr txBox="1">
            <a:spLocks noChangeArrowheads="1"/>
          </p:cNvSpPr>
          <p:nvPr/>
        </p:nvSpPr>
        <p:spPr bwMode="auto">
          <a:xfrm>
            <a:off x="3388742" y="440798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R5gd instance</a:t>
            </a:r>
          </a:p>
        </p:txBody>
      </p:sp>
      <p:sp>
        <p:nvSpPr>
          <p:cNvPr id="143" name="TextBox 16">
            <a:extLst>
              <a:ext uri="{FF2B5EF4-FFF2-40B4-BE49-F238E27FC236}">
                <a16:creationId xmlns:a16="http://schemas.microsoft.com/office/drawing/2014/main" id="{58218694-7664-4849-BD26-0D2D304C4B94}"/>
              </a:ext>
            </a:extLst>
          </p:cNvPr>
          <p:cNvSpPr txBox="1">
            <a:spLocks noChangeArrowheads="1"/>
          </p:cNvSpPr>
          <p:nvPr/>
        </p:nvSpPr>
        <p:spPr bwMode="auto">
          <a:xfrm>
            <a:off x="871957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 instance</a:t>
            </a:r>
          </a:p>
        </p:txBody>
      </p:sp>
      <p:sp>
        <p:nvSpPr>
          <p:cNvPr id="145" name="TextBox 16">
            <a:extLst>
              <a:ext uri="{FF2B5EF4-FFF2-40B4-BE49-F238E27FC236}">
                <a16:creationId xmlns:a16="http://schemas.microsoft.com/office/drawing/2014/main" id="{9C974BF1-CAD3-814A-A133-2F0FB5F17E99}"/>
              </a:ext>
            </a:extLst>
          </p:cNvPr>
          <p:cNvSpPr txBox="1">
            <a:spLocks noChangeArrowheads="1"/>
          </p:cNvSpPr>
          <p:nvPr/>
        </p:nvSpPr>
        <p:spPr bwMode="auto">
          <a:xfrm>
            <a:off x="978707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 instance</a:t>
            </a:r>
          </a:p>
        </p:txBody>
      </p:sp>
      <p:pic>
        <p:nvPicPr>
          <p:cNvPr id="146" name="Graphic 83">
            <a:extLst>
              <a:ext uri="{FF2B5EF4-FFF2-40B4-BE49-F238E27FC236}">
                <a16:creationId xmlns:a16="http://schemas.microsoft.com/office/drawing/2014/main" id="{D372C45D-D55D-EC49-BD1A-60827852746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11517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Graphic 46">
            <a:extLst>
              <a:ext uri="{FF2B5EF4-FFF2-40B4-BE49-F238E27FC236}">
                <a16:creationId xmlns:a16="http://schemas.microsoft.com/office/drawing/2014/main" id="{5EF24ADF-2D17-5446-BA43-02F42CF5348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18668" y="3950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108">
            <a:extLst>
              <a:ext uri="{FF2B5EF4-FFF2-40B4-BE49-F238E27FC236}">
                <a16:creationId xmlns:a16="http://schemas.microsoft.com/office/drawing/2014/main" id="{7C90AA4D-EDF0-3446-918E-8A6D5DFC5AC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653414" y="39499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6">
            <a:extLst>
              <a:ext uri="{FF2B5EF4-FFF2-40B4-BE49-F238E27FC236}">
                <a16:creationId xmlns:a16="http://schemas.microsoft.com/office/drawing/2014/main" id="{9B78E114-7572-F648-9004-3400D81C190E}"/>
              </a:ext>
            </a:extLst>
          </p:cNvPr>
          <p:cNvSpPr txBox="1">
            <a:spLocks noChangeArrowheads="1"/>
          </p:cNvSpPr>
          <p:nvPr/>
        </p:nvSpPr>
        <p:spPr bwMode="auto">
          <a:xfrm>
            <a:off x="2325924" y="440714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R5ad instance</a:t>
            </a:r>
          </a:p>
        </p:txBody>
      </p:sp>
      <p:pic>
        <p:nvPicPr>
          <p:cNvPr id="150" name="Graphic 108">
            <a:extLst>
              <a:ext uri="{FF2B5EF4-FFF2-40B4-BE49-F238E27FC236}">
                <a16:creationId xmlns:a16="http://schemas.microsoft.com/office/drawing/2014/main" id="{3ED2D769-4181-C949-BE53-C1DA8E23769B}"/>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783496" y="39499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6">
            <a:extLst>
              <a:ext uri="{FF2B5EF4-FFF2-40B4-BE49-F238E27FC236}">
                <a16:creationId xmlns:a16="http://schemas.microsoft.com/office/drawing/2014/main" id="{7FC10B2B-E1B9-2449-BF96-3E0857087671}"/>
              </a:ext>
            </a:extLst>
          </p:cNvPr>
          <p:cNvSpPr txBox="1">
            <a:spLocks noChangeArrowheads="1"/>
          </p:cNvSpPr>
          <p:nvPr/>
        </p:nvSpPr>
        <p:spPr bwMode="auto">
          <a:xfrm>
            <a:off x="4456615" y="440714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R5b instance</a:t>
            </a:r>
          </a:p>
        </p:txBody>
      </p:sp>
      <p:pic>
        <p:nvPicPr>
          <p:cNvPr id="152" name="Graphic 108">
            <a:extLst>
              <a:ext uri="{FF2B5EF4-FFF2-40B4-BE49-F238E27FC236}">
                <a16:creationId xmlns:a16="http://schemas.microsoft.com/office/drawing/2014/main" id="{6BE09CBC-E658-164F-8C05-54583F27773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62806"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6">
            <a:extLst>
              <a:ext uri="{FF2B5EF4-FFF2-40B4-BE49-F238E27FC236}">
                <a16:creationId xmlns:a16="http://schemas.microsoft.com/office/drawing/2014/main" id="{191E5C54-18A1-3542-A64D-464E198609C0}"/>
              </a:ext>
            </a:extLst>
          </p:cNvPr>
          <p:cNvSpPr txBox="1">
            <a:spLocks noChangeArrowheads="1"/>
          </p:cNvSpPr>
          <p:nvPr/>
        </p:nvSpPr>
        <p:spPr bwMode="auto">
          <a:xfrm>
            <a:off x="5526413"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R5n instance</a:t>
            </a:r>
          </a:p>
        </p:txBody>
      </p:sp>
      <p:sp>
        <p:nvSpPr>
          <p:cNvPr id="155" name="TextBox 16">
            <a:extLst>
              <a:ext uri="{FF2B5EF4-FFF2-40B4-BE49-F238E27FC236}">
                <a16:creationId xmlns:a16="http://schemas.microsoft.com/office/drawing/2014/main" id="{C4F73C30-BE9E-D743-AA65-BD6C24E71410}"/>
              </a:ext>
            </a:extLst>
          </p:cNvPr>
          <p:cNvSpPr txBox="1">
            <a:spLocks noChangeArrowheads="1"/>
          </p:cNvSpPr>
          <p:nvPr/>
        </p:nvSpPr>
        <p:spPr bwMode="auto">
          <a:xfrm>
            <a:off x="764571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R6i instance</a:t>
            </a:r>
          </a:p>
        </p:txBody>
      </p:sp>
      <p:pic>
        <p:nvPicPr>
          <p:cNvPr id="156" name="Graphic 74">
            <a:extLst>
              <a:ext uri="{FF2B5EF4-FFF2-40B4-BE49-F238E27FC236}">
                <a16:creationId xmlns:a16="http://schemas.microsoft.com/office/drawing/2014/main" id="{1EDA9EA6-DDC2-9A4E-8D20-7A6F381E41A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75911"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Graphic 158">
            <a:extLst>
              <a:ext uri="{FF2B5EF4-FFF2-40B4-BE49-F238E27FC236}">
                <a16:creationId xmlns:a16="http://schemas.microsoft.com/office/drawing/2014/main" id="{8E0F8276-EE23-6E46-911B-B1C6014734ED}"/>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6917122" y="3951325"/>
            <a:ext cx="457200" cy="457200"/>
          </a:xfrm>
          <a:prstGeom prst="rect">
            <a:avLst/>
          </a:prstGeom>
        </p:spPr>
      </p:pic>
      <p:sp>
        <p:nvSpPr>
          <p:cNvPr id="162" name="TextBox 16">
            <a:extLst>
              <a:ext uri="{FF2B5EF4-FFF2-40B4-BE49-F238E27FC236}">
                <a16:creationId xmlns:a16="http://schemas.microsoft.com/office/drawing/2014/main" id="{5DE5FFD2-3F9B-4947-BFEA-F008F80D8B5F}"/>
              </a:ext>
            </a:extLst>
          </p:cNvPr>
          <p:cNvSpPr txBox="1">
            <a:spLocks noChangeArrowheads="1"/>
          </p:cNvSpPr>
          <p:nvPr/>
        </p:nvSpPr>
        <p:spPr bwMode="auto">
          <a:xfrm>
            <a:off x="6592540"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R4 instance</a:t>
            </a:r>
          </a:p>
        </p:txBody>
      </p:sp>
      <p:sp>
        <p:nvSpPr>
          <p:cNvPr id="163" name="TextBox 16">
            <a:extLst>
              <a:ext uri="{FF2B5EF4-FFF2-40B4-BE49-F238E27FC236}">
                <a16:creationId xmlns:a16="http://schemas.microsoft.com/office/drawing/2014/main" id="{5322A7AF-3746-0E46-ACAE-365C0F08121C}"/>
              </a:ext>
            </a:extLst>
          </p:cNvPr>
          <p:cNvSpPr txBox="1">
            <a:spLocks noChangeArrowheads="1"/>
          </p:cNvSpPr>
          <p:nvPr/>
        </p:nvSpPr>
        <p:spPr bwMode="auto">
          <a:xfrm>
            <a:off x="3390141" y="547476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X1e instance</a:t>
            </a:r>
          </a:p>
        </p:txBody>
      </p:sp>
      <p:sp>
        <p:nvSpPr>
          <p:cNvPr id="164" name="TextBox 16">
            <a:extLst>
              <a:ext uri="{FF2B5EF4-FFF2-40B4-BE49-F238E27FC236}">
                <a16:creationId xmlns:a16="http://schemas.microsoft.com/office/drawing/2014/main" id="{99F37E01-C320-FF43-B348-FBD897FB9F1A}"/>
              </a:ext>
            </a:extLst>
          </p:cNvPr>
          <p:cNvSpPr txBox="1">
            <a:spLocks noChangeArrowheads="1"/>
          </p:cNvSpPr>
          <p:nvPr/>
        </p:nvSpPr>
        <p:spPr bwMode="auto">
          <a:xfrm>
            <a:off x="4452518"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 instance</a:t>
            </a:r>
          </a:p>
        </p:txBody>
      </p:sp>
      <p:pic>
        <p:nvPicPr>
          <p:cNvPr id="167" name="Graphic 94">
            <a:extLst>
              <a:ext uri="{FF2B5EF4-FFF2-40B4-BE49-F238E27FC236}">
                <a16:creationId xmlns:a16="http://schemas.microsoft.com/office/drawing/2014/main" id="{1E67C3CD-22E6-C046-9B3E-C64B9EE0E1BD}"/>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724214" y="50315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168">
            <a:extLst>
              <a:ext uri="{FF2B5EF4-FFF2-40B4-BE49-F238E27FC236}">
                <a16:creationId xmlns:a16="http://schemas.microsoft.com/office/drawing/2014/main" id="{68D68252-75C8-9740-A79E-BE6203CEEBC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793237" y="5016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16">
            <a:extLst>
              <a:ext uri="{FF2B5EF4-FFF2-40B4-BE49-F238E27FC236}">
                <a16:creationId xmlns:a16="http://schemas.microsoft.com/office/drawing/2014/main" id="{94C57826-2621-534D-8B26-6A5A75C55D4E}"/>
              </a:ext>
            </a:extLst>
          </p:cNvPr>
          <p:cNvSpPr txBox="1">
            <a:spLocks noChangeArrowheads="1"/>
          </p:cNvSpPr>
          <p:nvPr/>
        </p:nvSpPr>
        <p:spPr bwMode="auto">
          <a:xfrm>
            <a:off x="7668913"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X2gd instance</a:t>
            </a:r>
          </a:p>
        </p:txBody>
      </p:sp>
      <p:pic>
        <p:nvPicPr>
          <p:cNvPr id="172" name="Graphic 171">
            <a:extLst>
              <a:ext uri="{FF2B5EF4-FFF2-40B4-BE49-F238E27FC236}">
                <a16:creationId xmlns:a16="http://schemas.microsoft.com/office/drawing/2014/main" id="{D0C5B647-72B0-CA43-9B88-81E6B37C09E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7632"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16">
            <a:extLst>
              <a:ext uri="{FF2B5EF4-FFF2-40B4-BE49-F238E27FC236}">
                <a16:creationId xmlns:a16="http://schemas.microsoft.com/office/drawing/2014/main" id="{469E2E59-07E5-E248-954B-F9DA6FCD038C}"/>
              </a:ext>
            </a:extLst>
          </p:cNvPr>
          <p:cNvSpPr txBox="1">
            <a:spLocks noChangeArrowheads="1"/>
          </p:cNvSpPr>
          <p:nvPr/>
        </p:nvSpPr>
        <p:spPr bwMode="auto">
          <a:xfrm>
            <a:off x="8715013"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X2idn instance</a:t>
            </a:r>
          </a:p>
        </p:txBody>
      </p:sp>
      <p:pic>
        <p:nvPicPr>
          <p:cNvPr id="174" name="Graphic 173">
            <a:extLst>
              <a:ext uri="{FF2B5EF4-FFF2-40B4-BE49-F238E27FC236}">
                <a16:creationId xmlns:a16="http://schemas.microsoft.com/office/drawing/2014/main" id="{29A05A2C-589A-5745-80E4-8EF36F7563B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0065"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16">
            <a:extLst>
              <a:ext uri="{FF2B5EF4-FFF2-40B4-BE49-F238E27FC236}">
                <a16:creationId xmlns:a16="http://schemas.microsoft.com/office/drawing/2014/main" id="{BE8A107A-E392-8642-B6A3-65E2969E8B16}"/>
              </a:ext>
            </a:extLst>
          </p:cNvPr>
          <p:cNvSpPr txBox="1">
            <a:spLocks noChangeArrowheads="1"/>
          </p:cNvSpPr>
          <p:nvPr/>
        </p:nvSpPr>
        <p:spPr bwMode="auto">
          <a:xfrm>
            <a:off x="9792095"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X2iedn instance</a:t>
            </a:r>
          </a:p>
        </p:txBody>
      </p:sp>
      <p:pic>
        <p:nvPicPr>
          <p:cNvPr id="176" name="Graphic 175">
            <a:extLst>
              <a:ext uri="{FF2B5EF4-FFF2-40B4-BE49-F238E27FC236}">
                <a16:creationId xmlns:a16="http://schemas.microsoft.com/office/drawing/2014/main" id="{EA4E58F4-E481-FD4D-968A-D2C20DB2E903}"/>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8580"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55B1C89F-1FC1-984D-8F75-EE001B7E144A}"/>
              </a:ext>
            </a:extLst>
          </p:cNvPr>
          <p:cNvSpPr txBox="1">
            <a:spLocks noChangeArrowheads="1"/>
          </p:cNvSpPr>
          <p:nvPr/>
        </p:nvSpPr>
        <p:spPr bwMode="auto">
          <a:xfrm>
            <a:off x="5552532"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80" name="TextBox 16">
            <a:extLst>
              <a:ext uri="{FF2B5EF4-FFF2-40B4-BE49-F238E27FC236}">
                <a16:creationId xmlns:a16="http://schemas.microsoft.com/office/drawing/2014/main" id="{23B92107-8F4F-304A-97ED-2D74AD09EA1D}"/>
              </a:ext>
            </a:extLst>
          </p:cNvPr>
          <p:cNvSpPr txBox="1">
            <a:spLocks noChangeArrowheads="1"/>
          </p:cNvSpPr>
          <p:nvPr/>
        </p:nvSpPr>
        <p:spPr bwMode="auto">
          <a:xfrm>
            <a:off x="6585441"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z1d instance</a:t>
            </a:r>
          </a:p>
        </p:txBody>
      </p:sp>
      <p:pic>
        <p:nvPicPr>
          <p:cNvPr id="181" name="Graphic 180">
            <a:extLst>
              <a:ext uri="{FF2B5EF4-FFF2-40B4-BE49-F238E27FC236}">
                <a16:creationId xmlns:a16="http://schemas.microsoft.com/office/drawing/2014/main" id="{BD664D34-5C11-2545-B16A-9F1BE945FC9C}"/>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879941" y="5021718"/>
            <a:ext cx="457200" cy="457200"/>
          </a:xfrm>
          <a:prstGeom prst="rect">
            <a:avLst/>
          </a:prstGeom>
        </p:spPr>
      </p:pic>
      <p:pic>
        <p:nvPicPr>
          <p:cNvPr id="182" name="Graphic 104">
            <a:extLst>
              <a:ext uri="{FF2B5EF4-FFF2-40B4-BE49-F238E27FC236}">
                <a16:creationId xmlns:a16="http://schemas.microsoft.com/office/drawing/2014/main" id="{E699E0BF-6005-EF47-A10D-3A70DD0D7A84}"/>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6920507"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TextBox 16">
            <a:extLst>
              <a:ext uri="{FF2B5EF4-FFF2-40B4-BE49-F238E27FC236}">
                <a16:creationId xmlns:a16="http://schemas.microsoft.com/office/drawing/2014/main" id="{246BAD6F-3AA8-6D4D-B2D2-3F23049EDFB4}"/>
              </a:ext>
            </a:extLst>
          </p:cNvPr>
          <p:cNvSpPr txBox="1">
            <a:spLocks noChangeArrowheads="1"/>
          </p:cNvSpPr>
          <p:nvPr/>
        </p:nvSpPr>
        <p:spPr bwMode="auto">
          <a:xfrm>
            <a:off x="2319101" y="547794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X2iezn instance</a:t>
            </a:r>
          </a:p>
        </p:txBody>
      </p:sp>
      <p:pic>
        <p:nvPicPr>
          <p:cNvPr id="184" name="Graphic 183">
            <a:extLst>
              <a:ext uri="{FF2B5EF4-FFF2-40B4-BE49-F238E27FC236}">
                <a16:creationId xmlns:a16="http://schemas.microsoft.com/office/drawing/2014/main" id="{00ED022F-8659-AC4B-AB46-F638BD9539E7}"/>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2653704" y="50239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EBD90169-3460-B529-2D7D-8C2AC39F1D95}"/>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R7iz instance</a:t>
            </a:r>
          </a:p>
        </p:txBody>
      </p:sp>
      <p:pic>
        <p:nvPicPr>
          <p:cNvPr id="3" name="Graphic 74">
            <a:extLst>
              <a:ext uri="{FF2B5EF4-FFF2-40B4-BE49-F238E27FC236}">
                <a16:creationId xmlns:a16="http://schemas.microsoft.com/office/drawing/2014/main" id="{C742B31B-223C-17C4-178D-34663247725D}"/>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56">
            <a:extLst>
              <a:ext uri="{FF2B5EF4-FFF2-40B4-BE49-F238E27FC236}">
                <a16:creationId xmlns:a16="http://schemas.microsoft.com/office/drawing/2014/main" id="{741CE4E3-8C1B-A525-81CD-8BC22B4319A8}"/>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478626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06F07946-2CAF-C482-39BB-2A5B336AC293}"/>
              </a:ext>
            </a:extLst>
          </p:cNvPr>
          <p:cNvSpPr txBox="1">
            <a:spLocks noChangeArrowheads="1"/>
          </p:cNvSpPr>
          <p:nvPr/>
        </p:nvSpPr>
        <p:spPr bwMode="auto">
          <a:xfrm>
            <a:off x="4457528"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R6idn instance</a:t>
            </a:r>
          </a:p>
        </p:txBody>
      </p:sp>
      <p:sp>
        <p:nvSpPr>
          <p:cNvPr id="6" name="TextBox 16">
            <a:extLst>
              <a:ext uri="{FF2B5EF4-FFF2-40B4-BE49-F238E27FC236}">
                <a16:creationId xmlns:a16="http://schemas.microsoft.com/office/drawing/2014/main" id="{4BFCAD6B-5509-B3C8-71F4-93D00747EB4C}"/>
              </a:ext>
            </a:extLst>
          </p:cNvPr>
          <p:cNvSpPr txBox="1">
            <a:spLocks noChangeArrowheads="1"/>
          </p:cNvSpPr>
          <p:nvPr/>
        </p:nvSpPr>
        <p:spPr bwMode="auto">
          <a:xfrm>
            <a:off x="5524834"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R6a instance</a:t>
            </a:r>
          </a:p>
        </p:txBody>
      </p:sp>
      <p:pic>
        <p:nvPicPr>
          <p:cNvPr id="7" name="Graphic 83">
            <a:extLst>
              <a:ext uri="{FF2B5EF4-FFF2-40B4-BE49-F238E27FC236}">
                <a16:creationId xmlns:a16="http://schemas.microsoft.com/office/drawing/2014/main" id="{37DFC297-1000-8F62-19F6-14AFBB231ADA}"/>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5852405"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9D412CF1-8A7E-4D51-F3E7-1BA87A1232D7}"/>
              </a:ext>
            </a:extLst>
          </p:cNvPr>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R6in instance</a:t>
            </a:r>
          </a:p>
        </p:txBody>
      </p:sp>
      <p:pic>
        <p:nvPicPr>
          <p:cNvPr id="9" name="Graphic 74">
            <a:extLst>
              <a:ext uri="{FF2B5EF4-FFF2-40B4-BE49-F238E27FC236}">
                <a16:creationId xmlns:a16="http://schemas.microsoft.com/office/drawing/2014/main" id="{6031A7C9-D8F7-29B2-4DBD-B8F879490243}"/>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372063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42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57</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5/14</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68" name="TextBox 16">
            <a:extLst>
              <a:ext uri="{FF2B5EF4-FFF2-40B4-BE49-F238E27FC236}">
                <a16:creationId xmlns:a16="http://schemas.microsoft.com/office/drawing/2014/main" id="{0BC022B0-7F5C-0A4B-88CF-92A98B98C94A}"/>
              </a:ext>
            </a:extLst>
          </p:cNvPr>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 instance</a:t>
            </a:r>
          </a:p>
        </p:txBody>
      </p:sp>
      <p:sp>
        <p:nvSpPr>
          <p:cNvPr id="172" name="TextBox 16">
            <a:extLst>
              <a:ext uri="{FF2B5EF4-FFF2-40B4-BE49-F238E27FC236}">
                <a16:creationId xmlns:a16="http://schemas.microsoft.com/office/drawing/2014/main" id="{F1FCD233-9B28-174E-8C0C-FC6F3C354738}"/>
              </a:ext>
            </a:extLst>
          </p:cNvPr>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P4d instance</a:t>
            </a:r>
          </a:p>
        </p:txBody>
      </p:sp>
      <p:sp>
        <p:nvSpPr>
          <p:cNvPr id="173" name="TextBox 16">
            <a:extLst>
              <a:ext uri="{FF2B5EF4-FFF2-40B4-BE49-F238E27FC236}">
                <a16:creationId xmlns:a16="http://schemas.microsoft.com/office/drawing/2014/main" id="{17595608-40A1-CC48-92D4-8B56EE76A468}"/>
              </a:ext>
            </a:extLst>
          </p:cNvPr>
          <p:cNvSpPr txBox="1">
            <a:spLocks noChangeArrowheads="1"/>
          </p:cNvSpPr>
          <p:nvPr/>
        </p:nvSpPr>
        <p:spPr bwMode="auto">
          <a:xfrm>
            <a:off x="5517294"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 instance</a:t>
            </a:r>
          </a:p>
        </p:txBody>
      </p:sp>
      <p:sp>
        <p:nvSpPr>
          <p:cNvPr id="174" name="TextBox 16">
            <a:extLst>
              <a:ext uri="{FF2B5EF4-FFF2-40B4-BE49-F238E27FC236}">
                <a16:creationId xmlns:a16="http://schemas.microsoft.com/office/drawing/2014/main" id="{40EDEA9F-8682-F640-A5B7-6345BFC12825}"/>
              </a:ext>
            </a:extLst>
          </p:cNvPr>
          <p:cNvSpPr txBox="1">
            <a:spLocks noChangeArrowheads="1"/>
          </p:cNvSpPr>
          <p:nvPr/>
        </p:nvSpPr>
        <p:spPr bwMode="auto">
          <a:xfrm>
            <a:off x="6584906"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P3dn instance</a:t>
            </a:r>
          </a:p>
        </p:txBody>
      </p:sp>
      <p:sp>
        <p:nvSpPr>
          <p:cNvPr id="175" name="TextBox 16">
            <a:extLst>
              <a:ext uri="{FF2B5EF4-FFF2-40B4-BE49-F238E27FC236}">
                <a16:creationId xmlns:a16="http://schemas.microsoft.com/office/drawing/2014/main" id="{281B3D7C-4AA4-EC43-B229-02481855FB9C}"/>
              </a:ext>
            </a:extLst>
          </p:cNvPr>
          <p:cNvSpPr txBox="1">
            <a:spLocks noChangeArrowheads="1"/>
          </p:cNvSpPr>
          <p:nvPr/>
        </p:nvSpPr>
        <p:spPr bwMode="auto">
          <a:xfrm>
            <a:off x="765251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P2 instance</a:t>
            </a:r>
          </a:p>
        </p:txBody>
      </p:sp>
      <p:pic>
        <p:nvPicPr>
          <p:cNvPr id="178" name="Graphic 108">
            <a:extLst>
              <a:ext uri="{FF2B5EF4-FFF2-40B4-BE49-F238E27FC236}">
                <a16:creationId xmlns:a16="http://schemas.microsoft.com/office/drawing/2014/main" id="{38E625A6-B5AF-CA46-A5F3-61E567BB22E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718695"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955C5D4C-FADB-0C4C-AAA0-4704129AF2AC}"/>
              </a:ext>
            </a:extLst>
          </p:cNvPr>
          <p:cNvSpPr txBox="1">
            <a:spLocks noChangeArrowheads="1"/>
          </p:cNvSpPr>
          <p:nvPr/>
        </p:nvSpPr>
        <p:spPr bwMode="auto">
          <a:xfrm>
            <a:off x="3390312"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Inf1 instance</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Accelerated-computing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210" name="TextBox 16">
            <a:extLst>
              <a:ext uri="{FF2B5EF4-FFF2-40B4-BE49-F238E27FC236}">
                <a16:creationId xmlns:a16="http://schemas.microsoft.com/office/drawing/2014/main" id="{3C871448-85A0-CB4E-A9C9-C3EEA17DCAEB}"/>
              </a:ext>
            </a:extLst>
          </p:cNvPr>
          <p:cNvSpPr txBox="1">
            <a:spLocks noChangeArrowheads="1"/>
          </p:cNvSpPr>
          <p:nvPr/>
        </p:nvSpPr>
        <p:spPr bwMode="auto">
          <a:xfrm>
            <a:off x="8715996"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DL1 instance</a:t>
            </a:r>
          </a:p>
        </p:txBody>
      </p:sp>
      <p:pic>
        <p:nvPicPr>
          <p:cNvPr id="211" name="Graphic 83">
            <a:extLst>
              <a:ext uri="{FF2B5EF4-FFF2-40B4-BE49-F238E27FC236}">
                <a16:creationId xmlns:a16="http://schemas.microsoft.com/office/drawing/2014/main" id="{9960B0C8-C293-F742-B83F-39D24A9ABC7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04067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a:extLst>
              <a:ext uri="{FF2B5EF4-FFF2-40B4-BE49-F238E27FC236}">
                <a16:creationId xmlns:a16="http://schemas.microsoft.com/office/drawing/2014/main" id="{4973B8D3-9B5B-A047-A3B4-F2D779FB5763}"/>
              </a:ext>
            </a:extLst>
          </p:cNvPr>
          <p:cNvSpPr txBox="1">
            <a:spLocks noChangeArrowheads="1"/>
          </p:cNvSpPr>
          <p:nvPr/>
        </p:nvSpPr>
        <p:spPr bwMode="auto">
          <a:xfrm>
            <a:off x="977696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Trn1 instance</a:t>
            </a:r>
          </a:p>
        </p:txBody>
      </p:sp>
      <p:pic>
        <p:nvPicPr>
          <p:cNvPr id="213" name="Graphic 83">
            <a:extLst>
              <a:ext uri="{FF2B5EF4-FFF2-40B4-BE49-F238E27FC236}">
                <a16:creationId xmlns:a16="http://schemas.microsoft.com/office/drawing/2014/main" id="{58A2852C-B8C5-114F-9E4D-D53C6C37A87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105067"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108">
            <a:extLst>
              <a:ext uri="{FF2B5EF4-FFF2-40B4-BE49-F238E27FC236}">
                <a16:creationId xmlns:a16="http://schemas.microsoft.com/office/drawing/2014/main" id="{19A0BEC3-6E20-FC43-BCFA-577F637E692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1432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16">
            <a:extLst>
              <a:ext uri="{FF2B5EF4-FFF2-40B4-BE49-F238E27FC236}">
                <a16:creationId xmlns:a16="http://schemas.microsoft.com/office/drawing/2014/main" id="{9229D8D2-8213-014E-977E-6FEFCF37B74B}"/>
              </a:ext>
            </a:extLst>
          </p:cNvPr>
          <p:cNvSpPr txBox="1">
            <a:spLocks noChangeArrowheads="1"/>
          </p:cNvSpPr>
          <p:nvPr/>
        </p:nvSpPr>
        <p:spPr bwMode="auto">
          <a:xfrm>
            <a:off x="658664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G4dn instance</a:t>
            </a:r>
          </a:p>
        </p:txBody>
      </p:sp>
      <p:pic>
        <p:nvPicPr>
          <p:cNvPr id="230" name="Graphic 108">
            <a:extLst>
              <a:ext uri="{FF2B5EF4-FFF2-40B4-BE49-F238E27FC236}">
                <a16:creationId xmlns:a16="http://schemas.microsoft.com/office/drawing/2014/main" id="{769F09BA-65B9-C548-94E6-7ACBE418A49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97953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Box 16">
            <a:extLst>
              <a:ext uri="{FF2B5EF4-FFF2-40B4-BE49-F238E27FC236}">
                <a16:creationId xmlns:a16="http://schemas.microsoft.com/office/drawing/2014/main" id="{4ACEF8CE-EEA9-8148-A85E-E8A63C08805F}"/>
              </a:ext>
            </a:extLst>
          </p:cNvPr>
          <p:cNvSpPr txBox="1">
            <a:spLocks noChangeArrowheads="1"/>
          </p:cNvSpPr>
          <p:nvPr/>
        </p:nvSpPr>
        <p:spPr bwMode="auto">
          <a:xfrm>
            <a:off x="766522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G4ad instance</a:t>
            </a:r>
          </a:p>
        </p:txBody>
      </p:sp>
      <p:sp>
        <p:nvSpPr>
          <p:cNvPr id="232" name="TextBox 16">
            <a:extLst>
              <a:ext uri="{FF2B5EF4-FFF2-40B4-BE49-F238E27FC236}">
                <a16:creationId xmlns:a16="http://schemas.microsoft.com/office/drawing/2014/main" id="{62D85D8A-48A3-D240-BC51-0E69BFAA2669}"/>
              </a:ext>
            </a:extLst>
          </p:cNvPr>
          <p:cNvSpPr txBox="1">
            <a:spLocks noChangeArrowheads="1"/>
          </p:cNvSpPr>
          <p:nvPr/>
        </p:nvSpPr>
        <p:spPr bwMode="auto">
          <a:xfrm>
            <a:off x="8714170"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G3 instance</a:t>
            </a:r>
          </a:p>
        </p:txBody>
      </p:sp>
      <p:pic>
        <p:nvPicPr>
          <p:cNvPr id="233" name="Graphic 74">
            <a:extLst>
              <a:ext uri="{FF2B5EF4-FFF2-40B4-BE49-F238E27FC236}">
                <a16:creationId xmlns:a16="http://schemas.microsoft.com/office/drawing/2014/main" id="{B9D38E82-FBF2-CF47-92F8-B97A0568E5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44740"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Box 16">
            <a:extLst>
              <a:ext uri="{FF2B5EF4-FFF2-40B4-BE49-F238E27FC236}">
                <a16:creationId xmlns:a16="http://schemas.microsoft.com/office/drawing/2014/main" id="{A683CA13-2A00-8E4B-B9D0-825614504BD6}"/>
              </a:ext>
            </a:extLst>
          </p:cNvPr>
          <p:cNvSpPr txBox="1">
            <a:spLocks noChangeArrowheads="1"/>
          </p:cNvSpPr>
          <p:nvPr/>
        </p:nvSpPr>
        <p:spPr bwMode="auto">
          <a:xfrm>
            <a:off x="9781446"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F1 instance</a:t>
            </a:r>
          </a:p>
        </p:txBody>
      </p:sp>
      <p:pic>
        <p:nvPicPr>
          <p:cNvPr id="235" name="Graphic 46">
            <a:extLst>
              <a:ext uri="{FF2B5EF4-FFF2-40B4-BE49-F238E27FC236}">
                <a16:creationId xmlns:a16="http://schemas.microsoft.com/office/drawing/2014/main" id="{E04F185D-32A8-D94F-95BF-7F28A6D6C99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09949"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Graphic 108">
            <a:extLst>
              <a:ext uri="{FF2B5EF4-FFF2-40B4-BE49-F238E27FC236}">
                <a16:creationId xmlns:a16="http://schemas.microsoft.com/office/drawing/2014/main" id="{4BA2F056-08B5-7B42-A274-443EB1FBA3A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83904"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TextBox 16">
            <a:extLst>
              <a:ext uri="{FF2B5EF4-FFF2-40B4-BE49-F238E27FC236}">
                <a16:creationId xmlns:a16="http://schemas.microsoft.com/office/drawing/2014/main" id="{82D70D1F-7130-6344-9523-3F4DB6F52741}"/>
              </a:ext>
            </a:extLst>
          </p:cNvPr>
          <p:cNvSpPr txBox="1">
            <a:spLocks noChangeArrowheads="1"/>
          </p:cNvSpPr>
          <p:nvPr/>
        </p:nvSpPr>
        <p:spPr bwMode="auto">
          <a:xfrm>
            <a:off x="444764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G5 instance</a:t>
            </a:r>
          </a:p>
        </p:txBody>
      </p:sp>
      <p:pic>
        <p:nvPicPr>
          <p:cNvPr id="238" name="Graphic 108">
            <a:extLst>
              <a:ext uri="{FF2B5EF4-FFF2-40B4-BE49-F238E27FC236}">
                <a16:creationId xmlns:a16="http://schemas.microsoft.com/office/drawing/2014/main" id="{1DE9D963-427D-1F4F-9858-6790C65A6F0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849113"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16">
            <a:extLst>
              <a:ext uri="{FF2B5EF4-FFF2-40B4-BE49-F238E27FC236}">
                <a16:creationId xmlns:a16="http://schemas.microsoft.com/office/drawing/2014/main" id="{D269A65A-AF33-5D42-97AC-5A5A8859532B}"/>
              </a:ext>
            </a:extLst>
          </p:cNvPr>
          <p:cNvSpPr txBox="1">
            <a:spLocks noChangeArrowheads="1"/>
          </p:cNvSpPr>
          <p:nvPr/>
        </p:nvSpPr>
        <p:spPr bwMode="auto">
          <a:xfrm>
            <a:off x="552622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G5g instance</a:t>
            </a:r>
          </a:p>
        </p:txBody>
      </p:sp>
      <p:sp>
        <p:nvSpPr>
          <p:cNvPr id="240" name="TextBox 16">
            <a:extLst>
              <a:ext uri="{FF2B5EF4-FFF2-40B4-BE49-F238E27FC236}">
                <a16:creationId xmlns:a16="http://schemas.microsoft.com/office/drawing/2014/main" id="{48B82DC5-516E-EC48-BBD5-8214A41A353E}"/>
              </a:ext>
            </a:extLst>
          </p:cNvPr>
          <p:cNvSpPr txBox="1">
            <a:spLocks noChangeArrowheads="1"/>
          </p:cNvSpPr>
          <p:nvPr/>
        </p:nvSpPr>
        <p:spPr bwMode="auto">
          <a:xfrm>
            <a:off x="2319420" y="548585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VT1 instance</a:t>
            </a:r>
          </a:p>
        </p:txBody>
      </p:sp>
      <p:pic>
        <p:nvPicPr>
          <p:cNvPr id="241" name="Graphic 46">
            <a:extLst>
              <a:ext uri="{FF2B5EF4-FFF2-40B4-BE49-F238E27FC236}">
                <a16:creationId xmlns:a16="http://schemas.microsoft.com/office/drawing/2014/main" id="{D634B634-5C34-7C46-B8D8-4514C945E85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2653222" y="50286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43">
            <a:extLst>
              <a:ext uri="{FF2B5EF4-FFF2-40B4-BE49-F238E27FC236}">
                <a16:creationId xmlns:a16="http://schemas.microsoft.com/office/drawing/2014/main" id="{A88F6613-CB9F-A84E-A92F-AE497943807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265430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56">
            <a:extLst>
              <a:ext uri="{FF2B5EF4-FFF2-40B4-BE49-F238E27FC236}">
                <a16:creationId xmlns:a16="http://schemas.microsoft.com/office/drawing/2014/main" id="{78DEDECC-799E-1543-95DC-46C8D042AC8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5847485"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58">
            <a:extLst>
              <a:ext uri="{FF2B5EF4-FFF2-40B4-BE49-F238E27FC236}">
                <a16:creationId xmlns:a16="http://schemas.microsoft.com/office/drawing/2014/main" id="{191E38BC-5EE6-F146-A51A-D6318AA3FFCD}"/>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691188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3">
            <a:extLst>
              <a:ext uri="{FF2B5EF4-FFF2-40B4-BE49-F238E27FC236}">
                <a16:creationId xmlns:a16="http://schemas.microsoft.com/office/drawing/2014/main" id="{F98F387F-60D1-F449-8B62-3F3A1E7AFEB9}"/>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76275"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6">
            <a:extLst>
              <a:ext uri="{FF2B5EF4-FFF2-40B4-BE49-F238E27FC236}">
                <a16:creationId xmlns:a16="http://schemas.microsoft.com/office/drawing/2014/main" id="{E8504BDA-7F63-B548-A503-02A1E41DCDD0}"/>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3718695"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6286299F-2F6E-64ED-6E23-4F62281A3A7B}"/>
              </a:ext>
            </a:extLst>
          </p:cNvPr>
          <p:cNvSpPr txBox="1">
            <a:spLocks noChangeArrowheads="1"/>
          </p:cNvSpPr>
          <p:nvPr/>
        </p:nvSpPr>
        <p:spPr bwMode="auto">
          <a:xfrm>
            <a:off x="4443534"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P4de instance</a:t>
            </a:r>
          </a:p>
        </p:txBody>
      </p:sp>
      <p:pic>
        <p:nvPicPr>
          <p:cNvPr id="3" name="Graphic 46">
            <a:extLst>
              <a:ext uri="{FF2B5EF4-FFF2-40B4-BE49-F238E27FC236}">
                <a16:creationId xmlns:a16="http://schemas.microsoft.com/office/drawing/2014/main" id="{FB13D8F7-0489-D95E-E7B0-F16CD4756BEF}"/>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09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179875A6-8178-5979-D9C1-06A1CC39A055}"/>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Inf2 instance</a:t>
            </a:r>
          </a:p>
        </p:txBody>
      </p:sp>
      <p:pic>
        <p:nvPicPr>
          <p:cNvPr id="5" name="Graphic 104">
            <a:extLst>
              <a:ext uri="{FF2B5EF4-FFF2-40B4-BE49-F238E27FC236}">
                <a16:creationId xmlns:a16="http://schemas.microsoft.com/office/drawing/2014/main" id="{89FABC27-65E0-4429-FB6E-10E27EE3903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264779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943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58</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6/14</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8" name="TextBox 16">
            <a:extLst>
              <a:ext uri="{FF2B5EF4-FFF2-40B4-BE49-F238E27FC236}">
                <a16:creationId xmlns:a16="http://schemas.microsoft.com/office/drawing/2014/main" id="{A9195C52-2FFB-B848-9ABE-BDB2C02B4D4A}"/>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9" name="Graphic 104">
            <a:extLst>
              <a:ext uri="{FF2B5EF4-FFF2-40B4-BE49-F238E27FC236}">
                <a16:creationId xmlns:a16="http://schemas.microsoft.com/office/drawing/2014/main" id="{1B985C8D-A268-794F-8FAC-836AE63B213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4779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a:extLst>
              <a:ext uri="{FF2B5EF4-FFF2-40B4-BE49-F238E27FC236}">
                <a16:creationId xmlns:a16="http://schemas.microsoft.com/office/drawing/2014/main" id="{7FDC2160-9176-644B-9488-1AD752B8A807}"/>
              </a:ext>
            </a:extLst>
          </p:cNvPr>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H1 instance</a:t>
            </a:r>
          </a:p>
        </p:txBody>
      </p:sp>
      <p:pic>
        <p:nvPicPr>
          <p:cNvPr id="71" name="Graphic 104">
            <a:extLst>
              <a:ext uri="{FF2B5EF4-FFF2-40B4-BE49-F238E27FC236}">
                <a16:creationId xmlns:a16="http://schemas.microsoft.com/office/drawing/2014/main" id="{044DB5E6-AFD6-BB4F-B957-88B80C66FA1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021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71">
            <a:extLst>
              <a:ext uri="{FF2B5EF4-FFF2-40B4-BE49-F238E27FC236}">
                <a16:creationId xmlns:a16="http://schemas.microsoft.com/office/drawing/2014/main" id="{5E1B62B6-8966-BC4C-A343-463148CB972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653208" y="2873705"/>
            <a:ext cx="457200" cy="457200"/>
          </a:xfrm>
          <a:prstGeom prst="rect">
            <a:avLst/>
          </a:prstGeom>
        </p:spPr>
      </p:pic>
      <p:sp>
        <p:nvSpPr>
          <p:cNvPr id="73" name="TextBox 16">
            <a:extLst>
              <a:ext uri="{FF2B5EF4-FFF2-40B4-BE49-F238E27FC236}">
                <a16:creationId xmlns:a16="http://schemas.microsoft.com/office/drawing/2014/main" id="{E25A3EDB-0B3B-F047-98EF-F781128A146F}"/>
              </a:ext>
            </a:extLst>
          </p:cNvPr>
          <p:cNvSpPr txBox="1">
            <a:spLocks noChangeArrowheads="1"/>
          </p:cNvSpPr>
          <p:nvPr/>
        </p:nvSpPr>
        <p:spPr bwMode="auto">
          <a:xfrm>
            <a:off x="231976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Im4gn instance</a:t>
            </a:r>
          </a:p>
        </p:txBody>
      </p:sp>
      <p:sp>
        <p:nvSpPr>
          <p:cNvPr id="74" name="TextBox 16">
            <a:extLst>
              <a:ext uri="{FF2B5EF4-FFF2-40B4-BE49-F238E27FC236}">
                <a16:creationId xmlns:a16="http://schemas.microsoft.com/office/drawing/2014/main" id="{C456CC71-8892-2A40-A6F0-B2465F42F04C}"/>
              </a:ext>
            </a:extLst>
          </p:cNvPr>
          <p:cNvSpPr txBox="1">
            <a:spLocks noChangeArrowheads="1"/>
          </p:cNvSpPr>
          <p:nvPr/>
        </p:nvSpPr>
        <p:spPr bwMode="auto">
          <a:xfrm>
            <a:off x="338613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Is4gen instance</a:t>
            </a:r>
          </a:p>
        </p:txBody>
      </p:sp>
      <p:pic>
        <p:nvPicPr>
          <p:cNvPr id="76" name="Graphic 94">
            <a:extLst>
              <a:ext uri="{FF2B5EF4-FFF2-40B4-BE49-F238E27FC236}">
                <a16:creationId xmlns:a16="http://schemas.microsoft.com/office/drawing/2014/main" id="{6D32E061-85DE-0F4F-AECC-4CAF4CAC590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17380"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a:extLst>
              <a:ext uri="{FF2B5EF4-FFF2-40B4-BE49-F238E27FC236}">
                <a16:creationId xmlns:a16="http://schemas.microsoft.com/office/drawing/2014/main" id="{AA4233C3-FC0C-B145-AAC3-7F3CCD589D0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74037"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737A4A1F-F9A4-324D-97E9-003D469D1017}"/>
              </a:ext>
            </a:extLst>
          </p:cNvPr>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31" name="Graphic 30">
            <a:extLst>
              <a:ext uri="{FF2B5EF4-FFF2-40B4-BE49-F238E27FC236}">
                <a16:creationId xmlns:a16="http://schemas.microsoft.com/office/drawing/2014/main" id="{5EC7B006-E159-4072-C61B-5ACCAC3D747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45724" y="2873705"/>
            <a:ext cx="457200" cy="457200"/>
          </a:xfrm>
          <a:prstGeom prst="rect">
            <a:avLst/>
          </a:prstGeom>
        </p:spPr>
      </p:pic>
      <p:sp>
        <p:nvSpPr>
          <p:cNvPr id="32" name="TextBox 16">
            <a:extLst>
              <a:ext uri="{FF2B5EF4-FFF2-40B4-BE49-F238E27FC236}">
                <a16:creationId xmlns:a16="http://schemas.microsoft.com/office/drawing/2014/main" id="{2209E976-0320-CF92-B2A4-9F4932A0BE79}"/>
              </a:ext>
            </a:extLst>
          </p:cNvPr>
          <p:cNvSpPr txBox="1">
            <a:spLocks noChangeArrowheads="1"/>
          </p:cNvSpPr>
          <p:nvPr/>
        </p:nvSpPr>
        <p:spPr bwMode="auto">
          <a:xfrm>
            <a:off x="5506359"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 instance</a:t>
            </a:r>
          </a:p>
        </p:txBody>
      </p:sp>
      <p:sp>
        <p:nvSpPr>
          <p:cNvPr id="33" name="TextBox 16">
            <a:extLst>
              <a:ext uri="{FF2B5EF4-FFF2-40B4-BE49-F238E27FC236}">
                <a16:creationId xmlns:a16="http://schemas.microsoft.com/office/drawing/2014/main" id="{AB67C0BB-40E0-D685-6804-8C57BB5B2818}"/>
              </a:ext>
            </a:extLst>
          </p:cNvPr>
          <p:cNvSpPr txBox="1">
            <a:spLocks noChangeArrowheads="1"/>
          </p:cNvSpPr>
          <p:nvPr/>
        </p:nvSpPr>
        <p:spPr bwMode="auto">
          <a:xfrm>
            <a:off x="6572730"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I3en instance</a:t>
            </a:r>
          </a:p>
        </p:txBody>
      </p:sp>
      <p:sp>
        <p:nvSpPr>
          <p:cNvPr id="38" name="TextBox 16">
            <a:extLst>
              <a:ext uri="{FF2B5EF4-FFF2-40B4-BE49-F238E27FC236}">
                <a16:creationId xmlns:a16="http://schemas.microsoft.com/office/drawing/2014/main" id="{554846ED-EE79-3B45-5F63-08C02BEDCF85}"/>
              </a:ext>
            </a:extLst>
          </p:cNvPr>
          <p:cNvSpPr txBox="1">
            <a:spLocks noChangeArrowheads="1"/>
          </p:cNvSpPr>
          <p:nvPr/>
        </p:nvSpPr>
        <p:spPr bwMode="auto">
          <a:xfrm>
            <a:off x="8700074"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D2 instance</a:t>
            </a:r>
          </a:p>
        </p:txBody>
      </p:sp>
      <p:sp>
        <p:nvSpPr>
          <p:cNvPr id="39" name="TextBox 16">
            <a:extLst>
              <a:ext uri="{FF2B5EF4-FFF2-40B4-BE49-F238E27FC236}">
                <a16:creationId xmlns:a16="http://schemas.microsoft.com/office/drawing/2014/main" id="{8D9181F6-D08C-512F-D2D7-763DFFDB95A3}"/>
              </a:ext>
            </a:extLst>
          </p:cNvPr>
          <p:cNvSpPr txBox="1">
            <a:spLocks noChangeArrowheads="1"/>
          </p:cNvSpPr>
          <p:nvPr/>
        </p:nvSpPr>
        <p:spPr bwMode="auto">
          <a:xfrm>
            <a:off x="9775776"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 instance</a:t>
            </a:r>
          </a:p>
        </p:txBody>
      </p:sp>
      <p:pic>
        <p:nvPicPr>
          <p:cNvPr id="40" name="Graphic 94">
            <a:extLst>
              <a:ext uri="{FF2B5EF4-FFF2-40B4-BE49-F238E27FC236}">
                <a16:creationId xmlns:a16="http://schemas.microsoft.com/office/drawing/2014/main" id="{2F8E5F0D-4902-B7E1-C676-D5D5FA61AC9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6909896"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40">
            <a:extLst>
              <a:ext uri="{FF2B5EF4-FFF2-40B4-BE49-F238E27FC236}">
                <a16:creationId xmlns:a16="http://schemas.microsoft.com/office/drawing/2014/main" id="{602ECB9D-0B0D-664E-4324-00A8D083554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038240" y="2873705"/>
            <a:ext cx="457200" cy="457200"/>
          </a:xfrm>
          <a:prstGeom prst="rect">
            <a:avLst/>
          </a:prstGeom>
        </p:spPr>
      </p:pic>
      <p:pic>
        <p:nvPicPr>
          <p:cNvPr id="42" name="Graphic 104">
            <a:extLst>
              <a:ext uri="{FF2B5EF4-FFF2-40B4-BE49-F238E27FC236}">
                <a16:creationId xmlns:a16="http://schemas.microsoft.com/office/drawing/2014/main" id="{DE251134-AA47-2692-5111-597D79F2235A}"/>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102414"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108">
            <a:extLst>
              <a:ext uri="{FF2B5EF4-FFF2-40B4-BE49-F238E27FC236}">
                <a16:creationId xmlns:a16="http://schemas.microsoft.com/office/drawing/2014/main" id="{66CF5F1A-131C-D95A-8D36-67C2D2CEC83B}"/>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974068"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6">
            <a:extLst>
              <a:ext uri="{FF2B5EF4-FFF2-40B4-BE49-F238E27FC236}">
                <a16:creationId xmlns:a16="http://schemas.microsoft.com/office/drawing/2014/main" id="{3F84CFA8-AA54-BACF-BF76-3C4DF864412C}"/>
              </a:ext>
            </a:extLst>
          </p:cNvPr>
          <p:cNvSpPr txBox="1">
            <a:spLocks noChangeArrowheads="1"/>
          </p:cNvSpPr>
          <p:nvPr/>
        </p:nvSpPr>
        <p:spPr bwMode="auto">
          <a:xfrm>
            <a:off x="7628483" y="333090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I2 instance</a:t>
            </a:r>
          </a:p>
        </p:txBody>
      </p:sp>
      <p:sp>
        <p:nvSpPr>
          <p:cNvPr id="2" name="TextBox 16">
            <a:extLst>
              <a:ext uri="{FF2B5EF4-FFF2-40B4-BE49-F238E27FC236}">
                <a16:creationId xmlns:a16="http://schemas.microsoft.com/office/drawing/2014/main" id="{59CADB39-621A-5AFF-729B-1B762FAB21CD}"/>
              </a:ext>
            </a:extLst>
          </p:cNvPr>
          <p:cNvSpPr txBox="1">
            <a:spLocks noChangeArrowheads="1"/>
          </p:cNvSpPr>
          <p:nvPr/>
        </p:nvSpPr>
        <p:spPr bwMode="auto">
          <a:xfrm>
            <a:off x="4451901"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I4i instance</a:t>
            </a:r>
          </a:p>
        </p:txBody>
      </p:sp>
      <p:pic>
        <p:nvPicPr>
          <p:cNvPr id="3" name="Graphic 94">
            <a:extLst>
              <a:ext uri="{FF2B5EF4-FFF2-40B4-BE49-F238E27FC236}">
                <a16:creationId xmlns:a16="http://schemas.microsoft.com/office/drawing/2014/main" id="{2C00821C-ABA4-C295-EADE-76AB0294F405}"/>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781552"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42610430-8D0F-AFB1-D3AB-129A62665CB6}"/>
              </a:ext>
            </a:extLst>
          </p:cNvPr>
          <p:cNvSpPr txBox="1">
            <a:spLocks noChangeArrowheads="1"/>
          </p:cNvSpPr>
          <p:nvPr/>
        </p:nvSpPr>
        <p:spPr bwMode="auto">
          <a:xfrm>
            <a:off x="240942" y="5047859"/>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HPC-optimized </a:t>
            </a:r>
            <a:b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5" name="TextBox 16">
            <a:extLst>
              <a:ext uri="{FF2B5EF4-FFF2-40B4-BE49-F238E27FC236}">
                <a16:creationId xmlns:a16="http://schemas.microsoft.com/office/drawing/2014/main" id="{6DC29C66-9236-2FC6-A247-557892FB21C8}"/>
              </a:ext>
            </a:extLst>
          </p:cNvPr>
          <p:cNvSpPr txBox="1">
            <a:spLocks noChangeArrowheads="1"/>
          </p:cNvSpPr>
          <p:nvPr/>
        </p:nvSpPr>
        <p:spPr bwMode="auto">
          <a:xfrm>
            <a:off x="2314314" y="54721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Hpc6id instance</a:t>
            </a:r>
          </a:p>
        </p:txBody>
      </p:sp>
      <p:pic>
        <p:nvPicPr>
          <p:cNvPr id="6" name="Graphic 5">
            <a:extLst>
              <a:ext uri="{FF2B5EF4-FFF2-40B4-BE49-F238E27FC236}">
                <a16:creationId xmlns:a16="http://schemas.microsoft.com/office/drawing/2014/main" id="{099A8490-1760-2D56-116F-B8762306B617}"/>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649127" y="5021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a:extLst>
              <a:ext uri="{FF2B5EF4-FFF2-40B4-BE49-F238E27FC236}">
                <a16:creationId xmlns:a16="http://schemas.microsoft.com/office/drawing/2014/main" id="{863A25D4-B931-3BB0-360C-08BBB6F9F2C5}"/>
              </a:ext>
            </a:extLst>
          </p:cNvPr>
          <p:cNvSpPr txBox="1">
            <a:spLocks noChangeArrowheads="1"/>
          </p:cNvSpPr>
          <p:nvPr/>
        </p:nvSpPr>
        <p:spPr bwMode="auto">
          <a:xfrm>
            <a:off x="3386494" y="547383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Hpc6a instance</a:t>
            </a:r>
          </a:p>
        </p:txBody>
      </p:sp>
      <p:pic>
        <p:nvPicPr>
          <p:cNvPr id="8" name="Graphic 46">
            <a:extLst>
              <a:ext uri="{FF2B5EF4-FFF2-40B4-BE49-F238E27FC236}">
                <a16:creationId xmlns:a16="http://schemas.microsoft.com/office/drawing/2014/main" id="{9EADEA7D-4F45-A522-983C-767BC7F345A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5322" y="50167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4195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chemeClr val="bg1"/>
                </a:solidFill>
                <a:latin typeface="Arial" panose="020B0604020202020204" pitchFamily="34" charset="0"/>
              </a:rPr>
              <a:pPr fontAlgn="base">
                <a:spcBef>
                  <a:spcPct val="0"/>
                </a:spcBef>
                <a:spcAft>
                  <a:spcPct val="0"/>
                </a:spcAft>
              </a:pPr>
              <a:t>59</a:t>
            </a:fld>
            <a:endParaRPr lang="en-US" altLang="en-US" dirty="0">
              <a:solidFill>
                <a:schemeClr val="bg1"/>
              </a:solidFill>
              <a:latin typeface="Arial" panose="020B0604020202020204" pitchFamily="34" charset="0"/>
            </a:endParaRPr>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eaLnBrk="1" hangingPunct="1"/>
            <a:r>
              <a:rPr lang="en-US" altLang="en-US" dirty="0"/>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p:txBody>
          <a:bodyPr/>
          <a:lstStyle/>
          <a:p>
            <a:r>
              <a:rPr lang="en-US" altLang="en-US" dirty="0"/>
              <a:t>7/14</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6CD928-9B6D-AA42-ACE2-DC74BB9841B8}" type="slidenum">
              <a:rPr lang="en-US" altLang="en-US" smtClean="0">
                <a:solidFill>
                  <a:schemeClr val="bg1"/>
                </a:solidFill>
                <a:latin typeface="Arial" panose="020B0604020202020204" pitchFamily="34" charset="0"/>
              </a:rPr>
              <a:pPr/>
              <a:t>6</a:t>
            </a:fld>
            <a:endParaRPr lang="en-US" altLang="en-US" dirty="0">
              <a:solidFill>
                <a:schemeClr val="bg1"/>
              </a:solidFill>
              <a:latin typeface="Arial" panose="020B0604020202020204" pitchFamily="34" charset="0"/>
            </a:endParaRPr>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r>
              <a:rPr lang="en-US" altLang="en-US" dirty="0"/>
              <a:t>Contents</a:t>
            </a:r>
          </a:p>
        </p:txBody>
      </p:sp>
      <p:sp>
        <p:nvSpPr>
          <p:cNvPr id="12" name="Content Placeholder 6">
            <a:extLst>
              <a:ext uri="{FF2B5EF4-FFF2-40B4-BE49-F238E27FC236}">
                <a16:creationId xmlns:a16="http://schemas.microsoft.com/office/drawing/2014/main" id="{7DCB5862-BC4D-5446-B40D-FDC1AB10974B}"/>
              </a:ext>
            </a:extLst>
          </p:cNvPr>
          <p:cNvSpPr txBox="1">
            <a:spLocks/>
          </p:cNvSpPr>
          <p:nvPr/>
        </p:nvSpPr>
        <p:spPr>
          <a:xfrm>
            <a:off x="240942" y="1246909"/>
            <a:ext cx="11710116" cy="4611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0A1C9"/>
                </a:solidFill>
                <a:hlinkClick r:id="rId2" action="ppaction://hlinksldjump">
                  <a:extLst>
                    <a:ext uri="{A12FA001-AC4F-418D-AE19-62706E023703}">
                      <ahyp:hlinkClr xmlns:ahyp="http://schemas.microsoft.com/office/drawing/2018/hyperlinkcolor" val="tx"/>
                    </a:ext>
                  </a:extLst>
                </a:hlinkClick>
              </a:rPr>
              <a:t>Introduction</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System</a:t>
            </a:r>
            <a:endParaRPr lang="en-US" dirty="0">
              <a:solidFill>
                <a:srgbClr val="00A1C9"/>
              </a:solidFill>
            </a:endParaRPr>
          </a:p>
          <a:p>
            <a:pPr>
              <a:lnSpc>
                <a:spcPct val="150000"/>
              </a:lnSpc>
            </a:pPr>
            <a:r>
              <a:rPr lang="en-US" dirty="0">
                <a:solidFill>
                  <a:srgbClr val="00A1C9"/>
                </a:solidFill>
                <a:hlinkClick r:id="rId4" action="ppaction://hlinksldjump">
                  <a:extLst>
                    <a:ext uri="{A12FA001-AC4F-418D-AE19-62706E023703}">
                      <ahyp:hlinkClr xmlns:ahyp="http://schemas.microsoft.com/office/drawing/2018/hyperlinkcolor" val="tx"/>
                    </a:ext>
                  </a:extLst>
                </a:hlinkClick>
              </a:rPr>
              <a:t>Guidelines</a:t>
            </a:r>
            <a:endParaRPr lang="en-US" dirty="0">
              <a:solidFill>
                <a:srgbClr val="00A1C9"/>
              </a:solidFill>
              <a:hlinkClick r:id="rId5" action="ppaction://hlinksldjump">
                <a:extLst>
                  <a:ext uri="{A12FA001-AC4F-418D-AE19-62706E023703}">
                    <ahyp:hlinkClr xmlns:ahyp="http://schemas.microsoft.com/office/drawing/2018/hyperlinkcolor" val="tx"/>
                  </a:ext>
                </a:extLst>
              </a:hlinkClick>
            </a:endParaRPr>
          </a:p>
          <a:p>
            <a:pPr>
              <a:lnSpc>
                <a:spcPct val="150000"/>
              </a:lnSpc>
            </a:pPr>
            <a:r>
              <a:rPr lang="en-US" dirty="0">
                <a:solidFill>
                  <a:srgbClr val="00A1C9"/>
                </a:solidFill>
                <a:hlinkClick r:id="rId6" action="ppaction://hlinksldjump">
                  <a:extLst>
                    <a:ext uri="{A12FA001-AC4F-418D-AE19-62706E023703}">
                      <ahyp:hlinkClr xmlns:ahyp="http://schemas.microsoft.com/office/drawing/2018/hyperlinkcolor" val="tx"/>
                    </a:ext>
                  </a:extLst>
                </a:hlinkClick>
              </a:rPr>
              <a:t>Examples</a:t>
            </a:r>
            <a:endParaRPr lang="en-US" dirty="0">
              <a:solidFill>
                <a:srgbClr val="00A1C9"/>
              </a:solidFill>
            </a:endParaRPr>
          </a:p>
          <a:p>
            <a:pPr>
              <a:lnSpc>
                <a:spcPct val="150000"/>
              </a:lnSpc>
            </a:pPr>
            <a:r>
              <a:rPr lang="en-US" dirty="0">
                <a:solidFill>
                  <a:srgbClr val="00A1C9"/>
                </a:solidFill>
                <a:hlinkClick r:id="rId5" action="ppaction://hlinksldjump">
                  <a:extLst>
                    <a:ext uri="{A12FA001-AC4F-418D-AE19-62706E023703}">
                      <ahyp:hlinkClr xmlns:ahyp="http://schemas.microsoft.com/office/drawing/2018/hyperlinkcolor" val="tx"/>
                    </a:ext>
                  </a:extLst>
                </a:hlinkClick>
              </a:rPr>
              <a:t>Elements</a:t>
            </a:r>
            <a:endParaRPr lang="en-US" dirty="0">
              <a:solidFill>
                <a:srgbClr val="00A1C9"/>
              </a:solidFill>
            </a:endParaRPr>
          </a:p>
        </p:txBody>
      </p:sp>
    </p:spTree>
    <p:extLst>
      <p:ext uri="{BB962C8B-B14F-4D97-AF65-F5344CB8AC3E}">
        <p14:creationId xmlns:p14="http://schemas.microsoft.com/office/powerpoint/2010/main" val="3572216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chemeClr val="bg1"/>
                </a:solidFill>
                <a:latin typeface="Arial" panose="020B0604020202020204" pitchFamily="34" charset="0"/>
              </a:rPr>
              <a:pPr fontAlgn="base">
                <a:spcBef>
                  <a:spcPct val="0"/>
                </a:spcBef>
                <a:spcAft>
                  <a:spcPct val="0"/>
                </a:spcAft>
              </a:pPr>
              <a:t>60</a:t>
            </a:fld>
            <a:endParaRPr lang="en-US" altLang="en-US" dirty="0">
              <a:solidFill>
                <a:schemeClr val="bg1"/>
              </a:solidFill>
              <a:latin typeface="Arial" panose="020B0604020202020204" pitchFamily="34" charset="0"/>
            </a:endParaRPr>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eaLnBrk="1" hangingPunct="1"/>
            <a:r>
              <a:rPr lang="en-US" altLang="en-US" dirty="0"/>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p:txBody>
          <a:bodyPr/>
          <a:lstStyle/>
          <a:p>
            <a:r>
              <a:rPr lang="en-US" altLang="en-US" dirty="0"/>
              <a:t>8/14</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1577" y="1185069"/>
            <a:ext cx="762000" cy="762000"/>
          </a:xfrm>
          <a:prstGeom prst="rect">
            <a:avLst/>
          </a:prstGeom>
        </p:spPr>
      </p:pic>
      <p:sp>
        <p:nvSpPr>
          <p:cNvPr id="17" name="TextBox 21">
            <a:extLst>
              <a:ext uri="{FF2B5EF4-FFF2-40B4-BE49-F238E27FC236}">
                <a16:creationId xmlns:a16="http://schemas.microsoft.com/office/drawing/2014/main" id="{035AAF15-DAE4-E74B-A1D2-62A08F63F222}"/>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sp>
        <p:nvSpPr>
          <p:cNvPr id="19" name="TextBox 24">
            <a:extLst>
              <a:ext uri="{FF2B5EF4-FFF2-40B4-BE49-F238E27FC236}">
                <a16:creationId xmlns:a16="http://schemas.microsoft.com/office/drawing/2014/main" id="{98A755A0-8657-D84E-A882-CF51407FD409}"/>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pic>
        <p:nvPicPr>
          <p:cNvPr id="22" name="Graphic 6">
            <a:extLst>
              <a:ext uri="{FF2B5EF4-FFF2-40B4-BE49-F238E27FC236}">
                <a16:creationId xmlns:a16="http://schemas.microsoft.com/office/drawing/2014/main" id="{AE4D3862-054B-F84A-87A5-E084ACE81A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8">
            <a:extLst>
              <a:ext uri="{FF2B5EF4-FFF2-40B4-BE49-F238E27FC236}">
                <a16:creationId xmlns:a16="http://schemas.microsoft.com/office/drawing/2014/main" id="{4DA6313B-D02E-2947-849D-ECC77B0AB825}"/>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chemeClr val="bg1"/>
                </a:solidFill>
                <a:latin typeface="Arial" panose="020B0604020202020204" pitchFamily="34" charset="0"/>
              </a:rPr>
              <a:pPr fontAlgn="base">
                <a:spcBef>
                  <a:spcPct val="0"/>
                </a:spcBef>
                <a:spcAft>
                  <a:spcPct val="0"/>
                </a:spcAft>
              </a:pPr>
              <a:t>61</a:t>
            </a:fld>
            <a:endParaRPr lang="en-US" altLang="en-US" dirty="0">
              <a:solidFill>
                <a:schemeClr val="bg1"/>
              </a:solidFill>
              <a:latin typeface="Arial" panose="020B0604020202020204" pitchFamily="34" charset="0"/>
            </a:endParaRPr>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eaLnBrk="1" hangingPunct="1"/>
            <a:r>
              <a:rPr lang="en-US" altLang="en-US" dirty="0"/>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p:txBody>
          <a:bodyPr/>
          <a:lstStyle/>
          <a:p>
            <a:pPr eaLnBrk="1" hangingPunct="1"/>
            <a:r>
              <a:rPr lang="en-US" altLang="en-US" dirty="0"/>
              <a:t>9/14</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109062"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extLst>
      <p:ext uri="{BB962C8B-B14F-4D97-AF65-F5344CB8AC3E}">
        <p14:creationId xmlns:p14="http://schemas.microsoft.com/office/powerpoint/2010/main" val="1860283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chemeClr val="bg1"/>
                </a:solidFill>
                <a:latin typeface="Arial" panose="020B0604020202020204" pitchFamily="34" charset="0"/>
              </a:rPr>
              <a:pPr fontAlgn="base">
                <a:spcBef>
                  <a:spcPct val="0"/>
                </a:spcBef>
                <a:spcAft>
                  <a:spcPct val="0"/>
                </a:spcAft>
              </a:pPr>
              <a:t>62</a:t>
            </a:fld>
            <a:endParaRPr lang="en-US" altLang="en-US" dirty="0">
              <a:solidFill>
                <a:schemeClr val="bg1"/>
              </a:solidFill>
              <a:latin typeface="Arial" panose="020B0604020202020204" pitchFamily="34" charset="0"/>
            </a:endParaRPr>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eaLnBrk="1" hangingPunct="1"/>
            <a:r>
              <a:rPr lang="en-US" altLang="en-US" dirty="0"/>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p:txBody>
          <a:bodyPr/>
          <a:lstStyle/>
          <a:p>
            <a:pPr eaLnBrk="1" hangingPunct="1"/>
            <a:r>
              <a:rPr lang="en-US" altLang="en-US" dirty="0"/>
              <a:t>10/14</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97169"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spTree>
    <p:extLst>
      <p:ext uri="{BB962C8B-B14F-4D97-AF65-F5344CB8AC3E}">
        <p14:creationId xmlns:p14="http://schemas.microsoft.com/office/powerpoint/2010/main" val="16509966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chemeClr val="bg1"/>
                </a:solidFill>
                <a:latin typeface="Arial" panose="020B0604020202020204" pitchFamily="34" charset="0"/>
              </a:rPr>
              <a:pPr fontAlgn="base">
                <a:spcBef>
                  <a:spcPct val="0"/>
                </a:spcBef>
                <a:spcAft>
                  <a:spcPct val="0"/>
                </a:spcAft>
              </a:pPr>
              <a:t>63</a:t>
            </a:fld>
            <a:endParaRPr lang="en-US" altLang="en-US" dirty="0">
              <a:solidFill>
                <a:schemeClr val="bg1"/>
              </a:solidFill>
              <a:latin typeface="Arial" panose="020B0604020202020204" pitchFamily="34" charset="0"/>
            </a:endParaRPr>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eaLnBrk="1" hangingPunct="1"/>
            <a:r>
              <a:rPr lang="en-US" altLang="en-US" dirty="0"/>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p:txBody>
          <a:bodyPr/>
          <a:lstStyle/>
          <a:p>
            <a:pPr eaLnBrk="1" hangingPunct="1"/>
            <a:r>
              <a:rPr lang="en-US" altLang="en-US" dirty="0"/>
              <a:t>11/14</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extLst>
      <p:ext uri="{BB962C8B-B14F-4D97-AF65-F5344CB8AC3E}">
        <p14:creationId xmlns:p14="http://schemas.microsoft.com/office/powerpoint/2010/main" val="338998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64</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12/14</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spTree>
    <p:extLst>
      <p:ext uri="{BB962C8B-B14F-4D97-AF65-F5344CB8AC3E}">
        <p14:creationId xmlns:p14="http://schemas.microsoft.com/office/powerpoint/2010/main" val="4187936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65</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13/14</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Genomics CLI</a:t>
            </a:r>
          </a:p>
        </p:txBody>
      </p:sp>
    </p:spTree>
    <p:extLst>
      <p:ext uri="{BB962C8B-B14F-4D97-AF65-F5344CB8AC3E}">
        <p14:creationId xmlns:p14="http://schemas.microsoft.com/office/powerpoint/2010/main" val="2199568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66</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14/14</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27343B43-5401-A497-3ABB-1537AF82BB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8">
            <a:extLst>
              <a:ext uri="{FF2B5EF4-FFF2-40B4-BE49-F238E27FC236}">
                <a16:creationId xmlns:a16="http://schemas.microsoft.com/office/drawing/2014/main" id="{9AD2FEEF-6DB5-548A-B369-048A4FC80466}"/>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SimSpace Weaver</a:t>
            </a:r>
          </a:p>
        </p:txBody>
      </p:sp>
    </p:spTree>
    <p:extLst>
      <p:ext uri="{BB962C8B-B14F-4D97-AF65-F5344CB8AC3E}">
        <p14:creationId xmlns:p14="http://schemas.microsoft.com/office/powerpoint/2010/main" val="4274829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67</a:t>
            </a:fld>
            <a:endParaRPr lang="en-US" altLang="en-US" dirty="0">
              <a:solidFill>
                <a:schemeClr val="bg1"/>
              </a:solidFill>
              <a:latin typeface="Arial" panose="020B0604020202020204" pitchFamily="34" charset="0"/>
            </a:endParaRPr>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COMING Q2-2023</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274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3"/>
          </p:nvPr>
        </p:nvSpPr>
        <p:spPr/>
        <p:txBody>
          <a:bodyPr/>
          <a:lstStyle/>
          <a:p>
            <a:r>
              <a:rPr lang="en-US" dirty="0"/>
              <a:t>© </a:t>
            </a:r>
            <a:r>
              <a:rPr lang="en-US" altLang="en-US" dirty="0"/>
              <a:t>2023</a:t>
            </a:r>
            <a:r>
              <a:rPr lang="en-US" dirty="0"/>
              <a:t>,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4"/>
          </p:nvPr>
        </p:nvSpPr>
        <p:spPr/>
        <p:txBody>
          <a:bodyPr/>
          <a:lstStyle/>
          <a:p>
            <a:fld id="{B1C588C1-1042-BC47-B84D-2032ED7FAC95}" type="slidenum">
              <a:rPr lang="en-US" smtClean="0"/>
              <a:pPr/>
              <a:t>68</a:t>
            </a:fld>
            <a:endParaRPr lang="en-US" dirty="0"/>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51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69</a:t>
            </a:fld>
            <a:endParaRPr lang="en-US" altLang="en-US" dirty="0">
              <a:solidFill>
                <a:schemeClr val="bg1"/>
              </a:solidFill>
              <a:latin typeface="Arial" panose="020B0604020202020204" pitchFamily="34" charset="0"/>
            </a:endParaRPr>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pPr eaLnBrk="1" hangingPunct="1"/>
            <a:r>
              <a:rPr lang="en-US" altLang="en-US" dirty="0"/>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958109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7</a:t>
            </a:fld>
            <a:endParaRPr lang="en-US" altLang="en-US" dirty="0">
              <a:solidFill>
                <a:schemeClr val="bg1"/>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70</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1/3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867197"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396771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216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138988" y="3529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9">
            <a:extLst>
              <a:ext uri="{FF2B5EF4-FFF2-40B4-BE49-F238E27FC236}">
                <a16:creationId xmlns:a16="http://schemas.microsoft.com/office/drawing/2014/main" id="{532BA2BC-BDA1-B24B-1B7A-32F7621E0CF6}"/>
              </a:ext>
            </a:extLst>
          </p:cNvPr>
          <p:cNvSpPr txBox="1">
            <a:spLocks noChangeArrowheads="1"/>
          </p:cNvSpPr>
          <p:nvPr/>
        </p:nvSpPr>
        <p:spPr bwMode="auto">
          <a:xfrm>
            <a:off x="2643871" y="3159185"/>
            <a:ext cx="13559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pic>
        <p:nvPicPr>
          <p:cNvPr id="3" name="Graphic 8">
            <a:extLst>
              <a:ext uri="{FF2B5EF4-FFF2-40B4-BE49-F238E27FC236}">
                <a16:creationId xmlns:a16="http://schemas.microsoft.com/office/drawing/2014/main" id="{EB23C384-5944-23F7-3818-AA925694ABE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3132952" y="27019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8">
            <a:extLst>
              <a:ext uri="{FF2B5EF4-FFF2-40B4-BE49-F238E27FC236}">
                <a16:creationId xmlns:a16="http://schemas.microsoft.com/office/drawing/2014/main" id="{80D92386-2B65-0F73-4F27-4A5003B553CF}"/>
              </a:ext>
            </a:extLst>
          </p:cNvPr>
          <p:cNvSpPr txBox="1">
            <a:spLocks noChangeArrowheads="1"/>
          </p:cNvSpPr>
          <p:nvPr/>
        </p:nvSpPr>
        <p:spPr bwMode="auto">
          <a:xfrm>
            <a:off x="6771879" y="4793494"/>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5" name="TextBox 31">
            <a:extLst>
              <a:ext uri="{FF2B5EF4-FFF2-40B4-BE49-F238E27FC236}">
                <a16:creationId xmlns:a16="http://schemas.microsoft.com/office/drawing/2014/main" id="{79C53005-A66C-A1F2-4004-CF482DA19F79}"/>
              </a:ext>
            </a:extLst>
          </p:cNvPr>
          <p:cNvSpPr txBox="1">
            <a:spLocks noChangeArrowheads="1"/>
          </p:cNvSpPr>
          <p:nvPr/>
        </p:nvSpPr>
        <p:spPr bwMode="auto">
          <a:xfrm>
            <a:off x="7949541" y="3972241"/>
            <a:ext cx="1050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6" name="Graphic 38">
            <a:extLst>
              <a:ext uri="{FF2B5EF4-FFF2-40B4-BE49-F238E27FC236}">
                <a16:creationId xmlns:a16="http://schemas.microsoft.com/office/drawing/2014/main" id="{762B18B0-360F-199F-4BAB-3C21535FEF4F}"/>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153672" y="43283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40">
            <a:extLst>
              <a:ext uri="{FF2B5EF4-FFF2-40B4-BE49-F238E27FC236}">
                <a16:creationId xmlns:a16="http://schemas.microsoft.com/office/drawing/2014/main" id="{EB3BFACB-4AD6-25D8-2DA6-CF1D7B4DD435}"/>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8246403" y="34959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8">
            <a:extLst>
              <a:ext uri="{FF2B5EF4-FFF2-40B4-BE49-F238E27FC236}">
                <a16:creationId xmlns:a16="http://schemas.microsoft.com/office/drawing/2014/main" id="{F6B71980-BFF6-C494-99BE-F6E99C40379E}"/>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7153672" y="5145504"/>
            <a:ext cx="457200" cy="457200"/>
          </a:xfrm>
          <a:prstGeom prst="rect">
            <a:avLst/>
          </a:prstGeom>
        </p:spPr>
      </p:pic>
      <p:sp>
        <p:nvSpPr>
          <p:cNvPr id="10" name="TextBox 31">
            <a:extLst>
              <a:ext uri="{FF2B5EF4-FFF2-40B4-BE49-F238E27FC236}">
                <a16:creationId xmlns:a16="http://schemas.microsoft.com/office/drawing/2014/main" id="{989AFCCB-419F-A964-A36A-7933887A4399}"/>
              </a:ext>
            </a:extLst>
          </p:cNvPr>
          <p:cNvSpPr txBox="1">
            <a:spLocks noChangeArrowheads="1"/>
          </p:cNvSpPr>
          <p:nvPr/>
        </p:nvSpPr>
        <p:spPr bwMode="auto">
          <a:xfrm>
            <a:off x="6777435" y="562101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sp>
        <p:nvSpPr>
          <p:cNvPr id="11" name="TextBox 31">
            <a:extLst>
              <a:ext uri="{FF2B5EF4-FFF2-40B4-BE49-F238E27FC236}">
                <a16:creationId xmlns:a16="http://schemas.microsoft.com/office/drawing/2014/main" id="{F05A8800-4979-EA92-E240-BCAA5A977F38}"/>
              </a:ext>
            </a:extLst>
          </p:cNvPr>
          <p:cNvSpPr txBox="1">
            <a:spLocks noChangeArrowheads="1"/>
          </p:cNvSpPr>
          <p:nvPr/>
        </p:nvSpPr>
        <p:spPr bwMode="auto">
          <a:xfrm>
            <a:off x="7949541" y="4798772"/>
            <a:ext cx="1050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12" name="Graphic 40">
            <a:extLst>
              <a:ext uri="{FF2B5EF4-FFF2-40B4-BE49-F238E27FC236}">
                <a16:creationId xmlns:a16="http://schemas.microsoft.com/office/drawing/2014/main" id="{548FE870-3BD9-F9B8-931C-77233C6694CA}"/>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8246403" y="43225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71</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2/3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88A13167-EDE1-56EB-6B85-E0B7D9F75A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C2CCEB79-59F5-BE3E-8500-C1E0C4205B29}"/>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790702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72</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3/3</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extBox 9">
            <a:extLst>
              <a:ext uri="{FF2B5EF4-FFF2-40B4-BE49-F238E27FC236}">
                <a16:creationId xmlns:a16="http://schemas.microsoft.com/office/drawing/2014/main" id="{50CF1520-418C-7814-C02A-57096AAE4B25}"/>
              </a:ext>
            </a:extLst>
          </p:cNvPr>
          <p:cNvSpPr txBox="1">
            <a:spLocks noChangeArrowheads="1"/>
          </p:cNvSpPr>
          <p:nvPr/>
        </p:nvSpPr>
        <p:spPr bwMode="auto">
          <a:xfrm>
            <a:off x="2217738" y="1946275"/>
            <a:ext cx="226853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 AWS (ROSA)</a:t>
            </a:r>
          </a:p>
          <a:p>
            <a:pPr algn="ctr" eaLnBrk="1" hangingPunct="1"/>
            <a:r>
              <a:rPr lang="en-US" sz="1000">
                <a:solidFill>
                  <a:schemeClr val="bg1"/>
                </a:solidFill>
                <a:latin typeface="Arial" panose="020B0604020202020204" pitchFamily="34" charset="0"/>
                <a:cs typeface="Arial" panose="020B0604020202020204" pitchFamily="34" charset="0"/>
              </a:rPr>
              <a:t>(successor to Red Hat OpenShift)</a:t>
            </a:r>
            <a:endParaRPr lang="en-US" altLang="en-US" sz="10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34C59A05-3EA8-982E-D143-1063BEC0B15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Tree>
    <p:extLst>
      <p:ext uri="{BB962C8B-B14F-4D97-AF65-F5344CB8AC3E}">
        <p14:creationId xmlns:p14="http://schemas.microsoft.com/office/powerpoint/2010/main" val="1118524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chemeClr val="bg1"/>
                </a:solidFill>
                <a:latin typeface="Arial" panose="020B0604020202020204" pitchFamily="34" charset="0"/>
              </a:rPr>
              <a:pPr fontAlgn="base">
                <a:spcBef>
                  <a:spcPct val="0"/>
                </a:spcBef>
                <a:spcAft>
                  <a:spcPct val="0"/>
                </a:spcAft>
              </a:pPr>
              <a:t>73</a:t>
            </a:fld>
            <a:endParaRPr lang="en-US" altLang="en-US" dirty="0">
              <a:solidFill>
                <a:schemeClr val="bg1"/>
              </a:solidFill>
              <a:latin typeface="Arial" panose="020B0604020202020204" pitchFamily="34" charset="0"/>
            </a:endParaRPr>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pPr eaLnBrk="1" hangingPunct="1"/>
            <a:r>
              <a:rPr lang="en-US" altLang="en-US" dirty="0"/>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710238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74</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extLst>
      <p:ext uri="{BB962C8B-B14F-4D97-AF65-F5344CB8AC3E}">
        <p14:creationId xmlns:p14="http://schemas.microsoft.com/office/powerpoint/2010/main" val="22910997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75</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17017653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chemeClr val="bg1"/>
                </a:solidFill>
                <a:latin typeface="Arial" panose="020B0604020202020204" pitchFamily="34" charset="0"/>
              </a:rPr>
              <a:pPr fontAlgn="base">
                <a:spcBef>
                  <a:spcPct val="0"/>
                </a:spcBef>
                <a:spcAft>
                  <a:spcPct val="0"/>
                </a:spcAft>
              </a:pPr>
              <a:t>76</a:t>
            </a:fld>
            <a:endParaRPr lang="en-US" altLang="en-US" dirty="0">
              <a:solidFill>
                <a:schemeClr val="bg1"/>
              </a:solidFill>
              <a:latin typeface="Arial" panose="020B0604020202020204" pitchFamily="34" charset="0"/>
            </a:endParaRPr>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pPr eaLnBrk="1" hangingPunct="1"/>
            <a:r>
              <a:rPr lang="en-US" altLang="en-US" dirty="0"/>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556621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chemeClr val="bg1"/>
                </a:solidFill>
                <a:latin typeface="Arial" panose="020B0604020202020204" pitchFamily="34" charset="0"/>
              </a:rPr>
              <a:pPr fontAlgn="base">
                <a:spcBef>
                  <a:spcPct val="0"/>
                </a:spcBef>
                <a:spcAft>
                  <a:spcPct val="0"/>
                </a:spcAft>
              </a:pPr>
              <a:t>77</a:t>
            </a:fld>
            <a:endParaRPr lang="en-US" altLang="en-US" dirty="0">
              <a:solidFill>
                <a:schemeClr val="bg1"/>
              </a:solidFill>
              <a:latin typeface="Arial" panose="020B0604020202020204" pitchFamily="34" charset="0"/>
            </a:endParaRPr>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eaLnBrk="1" hangingPunct="1"/>
            <a:r>
              <a:rPr lang="en-US" altLang="en-US" dirty="0"/>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p:txBody>
          <a:bodyPr/>
          <a:lstStyle/>
          <a:p>
            <a:pPr eaLnBrk="1" hangingPunct="1"/>
            <a:r>
              <a:rPr lang="en-US" altLang="en-US" dirty="0"/>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100">
                <a:solidFill>
                  <a:schemeClr val="bg1"/>
                </a:solidFill>
              </a:rPr>
              <a:t>–</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pic>
        <p:nvPicPr>
          <p:cNvPr id="32" name="Graphic 27">
            <a:extLst>
              <a:ext uri="{FF2B5EF4-FFF2-40B4-BE49-F238E27FC236}">
                <a16:creationId xmlns:a16="http://schemas.microsoft.com/office/drawing/2014/main" id="{453EF6A4-6350-7F4A-94EF-B30EEF4DE2C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726868" y="3722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a:extLst>
              <a:ext uri="{FF2B5EF4-FFF2-40B4-BE49-F238E27FC236}">
                <a16:creationId xmlns:a16="http://schemas.microsoft.com/office/drawing/2014/main" id="{432601FF-1D78-C74B-AD7D-107733240BD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724761"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6">
            <a:extLst>
              <a:ext uri="{FF2B5EF4-FFF2-40B4-BE49-F238E27FC236}">
                <a16:creationId xmlns:a16="http://schemas.microsoft.com/office/drawing/2014/main" id="{7DB3ADE0-49A3-014D-93BD-07C64E395A5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271171"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14">
            <a:extLst>
              <a:ext uri="{FF2B5EF4-FFF2-40B4-BE49-F238E27FC236}">
                <a16:creationId xmlns:a16="http://schemas.microsoft.com/office/drawing/2014/main" id="{7EB21A60-A54D-4049-B2CB-0A47792FC9F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282284"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5">
            <a:extLst>
              <a:ext uri="{FF2B5EF4-FFF2-40B4-BE49-F238E27FC236}">
                <a16:creationId xmlns:a16="http://schemas.microsoft.com/office/drawing/2014/main" id="{E97762F7-78BD-0A40-B544-BE727728472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285459"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7">
            <a:extLst>
              <a:ext uri="{FF2B5EF4-FFF2-40B4-BE49-F238E27FC236}">
                <a16:creationId xmlns:a16="http://schemas.microsoft.com/office/drawing/2014/main" id="{67300282-8949-7949-B4FD-8BA29FC9604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3996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9">
            <a:extLst>
              <a:ext uri="{FF2B5EF4-FFF2-40B4-BE49-F238E27FC236}">
                <a16:creationId xmlns:a16="http://schemas.microsoft.com/office/drawing/2014/main" id="{F3B661EA-7277-D743-8C26-A920DD8ECE8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399625"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31">
            <a:extLst>
              <a:ext uri="{FF2B5EF4-FFF2-40B4-BE49-F238E27FC236}">
                <a16:creationId xmlns:a16="http://schemas.microsoft.com/office/drawing/2014/main" id="{27FD8C9A-2C84-2F4D-AC1C-61366D924D0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405975"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7">
            <a:extLst>
              <a:ext uri="{FF2B5EF4-FFF2-40B4-BE49-F238E27FC236}">
                <a16:creationId xmlns:a16="http://schemas.microsoft.com/office/drawing/2014/main" id="{DB57E23E-FBC6-AB40-AC59-3B56E43A2874}"/>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1072809"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33">
            <a:extLst>
              <a:ext uri="{FF2B5EF4-FFF2-40B4-BE49-F238E27FC236}">
                <a16:creationId xmlns:a16="http://schemas.microsoft.com/office/drawing/2014/main" id="{54A73CE4-29B7-8940-BF6E-BC951BF40CF3}"/>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720801" y="27930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7">
            <a:extLst>
              <a:ext uri="{FF2B5EF4-FFF2-40B4-BE49-F238E27FC236}">
                <a16:creationId xmlns:a16="http://schemas.microsoft.com/office/drawing/2014/main" id="{93348691-A0AC-F8D7-F082-2D1E9ABD0596}"/>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Elastic Clusters</a:t>
            </a:r>
          </a:p>
        </p:txBody>
      </p:sp>
      <p:pic>
        <p:nvPicPr>
          <p:cNvPr id="3" name="Graphic 22">
            <a:extLst>
              <a:ext uri="{FF2B5EF4-FFF2-40B4-BE49-F238E27FC236}">
                <a16:creationId xmlns:a16="http://schemas.microsoft.com/office/drawing/2014/main" id="{92023BF2-30E3-3338-8596-5EC0598D0335}"/>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0">
            <a:extLst>
              <a:ext uri="{FF2B5EF4-FFF2-40B4-BE49-F238E27FC236}">
                <a16:creationId xmlns:a16="http://schemas.microsoft.com/office/drawing/2014/main" id="{8A7D050E-D5CF-20B6-2893-138629A3B190}"/>
              </a:ext>
            </a:extLst>
          </p:cNvPr>
          <p:cNvSpPr txBox="1">
            <a:spLocks noChangeArrowheads="1"/>
          </p:cNvSpPr>
          <p:nvPr/>
        </p:nvSpPr>
        <p:spPr bwMode="auto">
          <a:xfrm>
            <a:off x="2647066" y="3256017"/>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Trusted Language Extensions for PostgreSQL</a:t>
            </a:r>
            <a:endPar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 name="Graphic 26">
            <a:extLst>
              <a:ext uri="{FF2B5EF4-FFF2-40B4-BE49-F238E27FC236}">
                <a16:creationId xmlns:a16="http://schemas.microsoft.com/office/drawing/2014/main" id="{3F383CE2-F71C-F2C3-8882-36A26E6F6AE0}"/>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3145541"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693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chemeClr val="bg1"/>
                </a:solidFill>
                <a:latin typeface="Arial" panose="020B0604020202020204" pitchFamily="34" charset="0"/>
              </a:rPr>
              <a:pPr fontAlgn="base">
                <a:spcBef>
                  <a:spcPct val="0"/>
                </a:spcBef>
                <a:spcAft>
                  <a:spcPct val="0"/>
                </a:spcAft>
              </a:pPr>
              <a:t>78</a:t>
            </a:fld>
            <a:endParaRPr lang="en-US" altLang="en-US" dirty="0">
              <a:solidFill>
                <a:schemeClr val="bg1"/>
              </a:solidFill>
              <a:latin typeface="Arial" panose="020B0604020202020204" pitchFamily="34" charset="0"/>
            </a:endParaRPr>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eaLnBrk="1" hangingPunct="1"/>
            <a:r>
              <a:rPr lang="en-US" altLang="en-US" dirty="0"/>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pic>
        <p:nvPicPr>
          <p:cNvPr id="20" name="Graphic 22">
            <a:extLst>
              <a:ext uri="{FF2B5EF4-FFF2-40B4-BE49-F238E27FC236}">
                <a16:creationId xmlns:a16="http://schemas.microsoft.com/office/drawing/2014/main" id="{358B589A-5A90-3B48-9801-F802EFF35C8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9">
            <a:extLst>
              <a:ext uri="{FF2B5EF4-FFF2-40B4-BE49-F238E27FC236}">
                <a16:creationId xmlns:a16="http://schemas.microsoft.com/office/drawing/2014/main" id="{9EF9B080-5333-015B-95D4-45BCCE589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9FA3AFF6-BA0F-F1AD-2417-E97574B22C57}"/>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extLst>
      <p:ext uri="{BB962C8B-B14F-4D97-AF65-F5344CB8AC3E}">
        <p14:creationId xmlns:p14="http://schemas.microsoft.com/office/powerpoint/2010/main" val="3943041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B0604020202020204" pitchFamily="34" charset="0"/>
              </a:rPr>
              <a:pPr fontAlgn="base">
                <a:spcBef>
                  <a:spcPct val="0"/>
                </a:spcBef>
                <a:spcAft>
                  <a:spcPct val="0"/>
                </a:spcAft>
              </a:pPr>
              <a:t>79</a:t>
            </a:fld>
            <a:endParaRPr lang="en-US" altLang="en-US" dirty="0">
              <a:solidFill>
                <a:schemeClr val="bg1"/>
              </a:solidFill>
              <a:latin typeface="Arial" panose="020B0604020202020204" pitchFamily="34" charset="0"/>
            </a:endParaRPr>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dirty="0"/>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16">
            <a:extLst>
              <a:ext uri="{FF2B5EF4-FFF2-40B4-BE49-F238E27FC236}">
                <a16:creationId xmlns:a16="http://schemas.microsoft.com/office/drawing/2014/main" id="{46BF3DE0-6366-07FE-C2E5-486AD976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1">
            <a:extLst>
              <a:ext uri="{FF2B5EF4-FFF2-40B4-BE49-F238E27FC236}">
                <a16:creationId xmlns:a16="http://schemas.microsoft.com/office/drawing/2014/main" id="{83D54FC6-2046-A7D2-02FD-6CF035B8A753}"/>
              </a:ext>
            </a:extLst>
          </p:cNvPr>
          <p:cNvSpPr txBox="1">
            <a:spLocks noChangeArrowheads="1"/>
          </p:cNvSpPr>
          <p:nvPr/>
        </p:nvSpPr>
        <p:spPr bwMode="auto">
          <a:xfrm>
            <a:off x="6778625"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sp>
        <p:nvSpPr>
          <p:cNvPr id="4" name="TextBox 17">
            <a:extLst>
              <a:ext uri="{FF2B5EF4-FFF2-40B4-BE49-F238E27FC236}">
                <a16:creationId xmlns:a16="http://schemas.microsoft.com/office/drawing/2014/main" id="{66B92F14-54A5-1B02-A7BC-CD36794BAE83}"/>
              </a:ext>
            </a:extLst>
          </p:cNvPr>
          <p:cNvSpPr txBox="1">
            <a:spLocks noChangeArrowheads="1"/>
          </p:cNvSpPr>
          <p:nvPr/>
        </p:nvSpPr>
        <p:spPr bwMode="auto">
          <a:xfrm>
            <a:off x="2546056" y="3259138"/>
            <a:ext cx="10431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sp>
        <p:nvSpPr>
          <p:cNvPr id="5" name="TextBox 20">
            <a:extLst>
              <a:ext uri="{FF2B5EF4-FFF2-40B4-BE49-F238E27FC236}">
                <a16:creationId xmlns:a16="http://schemas.microsoft.com/office/drawing/2014/main" id="{7D7940D0-EE28-B5B3-A133-B041599EC7E2}"/>
              </a:ext>
            </a:extLst>
          </p:cNvPr>
          <p:cNvSpPr txBox="1">
            <a:spLocks noChangeArrowheads="1"/>
          </p:cNvSpPr>
          <p:nvPr/>
        </p:nvSpPr>
        <p:spPr bwMode="auto">
          <a:xfrm>
            <a:off x="3623378" y="3259138"/>
            <a:ext cx="14731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6" name="Graphic 7">
            <a:extLst>
              <a:ext uri="{FF2B5EF4-FFF2-40B4-BE49-F238E27FC236}">
                <a16:creationId xmlns:a16="http://schemas.microsoft.com/office/drawing/2014/main" id="{5B2F7CDD-0E4B-85CE-C0FF-7A60873739A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837452"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6">
            <a:extLst>
              <a:ext uri="{FF2B5EF4-FFF2-40B4-BE49-F238E27FC236}">
                <a16:creationId xmlns:a16="http://schemas.microsoft.com/office/drawing/2014/main" id="{E75B8B7E-314D-8CCE-BF24-6B28AA0D08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121853" y="2806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9E275383-8C27-3D70-7DB2-7FC8557A49BB}"/>
              </a:ext>
            </a:extLst>
          </p:cNvPr>
          <p:cNvSpPr txBox="1">
            <a:spLocks noChangeArrowheads="1"/>
          </p:cNvSpPr>
          <p:nvPr/>
        </p:nvSpPr>
        <p:spPr bwMode="auto">
          <a:xfrm>
            <a:off x="5184506" y="3259138"/>
            <a:ext cx="12011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9" name="Graphic 26">
            <a:extLst>
              <a:ext uri="{FF2B5EF4-FFF2-40B4-BE49-F238E27FC236}">
                <a16:creationId xmlns:a16="http://schemas.microsoft.com/office/drawing/2014/main" id="{7243A897-7CBD-A632-AB4B-0C438CD7787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561489" y="2806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a:extLst>
              <a:ext uri="{FF2B5EF4-FFF2-40B4-BE49-F238E27FC236}">
                <a16:creationId xmlns:a16="http://schemas.microsoft.com/office/drawing/2014/main" id="{9E8FE20B-88D9-6A7F-A7E1-6485BDAC95E7}"/>
              </a:ext>
            </a:extLst>
          </p:cNvPr>
          <p:cNvSpPr txBox="1">
            <a:spLocks noChangeArrowheads="1"/>
          </p:cNvSpPr>
          <p:nvPr/>
        </p:nvSpPr>
        <p:spPr bwMode="auto">
          <a:xfrm>
            <a:off x="2546056" y="4295458"/>
            <a:ext cx="10431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sp>
        <p:nvSpPr>
          <p:cNvPr id="12" name="TextBox 20">
            <a:extLst>
              <a:ext uri="{FF2B5EF4-FFF2-40B4-BE49-F238E27FC236}">
                <a16:creationId xmlns:a16="http://schemas.microsoft.com/office/drawing/2014/main" id="{840C2399-4142-20C6-6CC4-15096D728051}"/>
              </a:ext>
            </a:extLst>
          </p:cNvPr>
          <p:cNvSpPr txBox="1">
            <a:spLocks noChangeArrowheads="1"/>
          </p:cNvSpPr>
          <p:nvPr/>
        </p:nvSpPr>
        <p:spPr bwMode="auto">
          <a:xfrm>
            <a:off x="3623378" y="4295458"/>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Trusted Language Extensions for PostgreSQL</a:t>
            </a:r>
            <a:endPar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 name="Graphic 7">
            <a:extLst>
              <a:ext uri="{FF2B5EF4-FFF2-40B4-BE49-F238E27FC236}">
                <a16:creationId xmlns:a16="http://schemas.microsoft.com/office/drawing/2014/main" id="{DBC7CBF1-99F7-BB7A-CB85-6E28A59F69A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837452" y="3850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6">
            <a:extLst>
              <a:ext uri="{FF2B5EF4-FFF2-40B4-BE49-F238E27FC236}">
                <a16:creationId xmlns:a16="http://schemas.microsoft.com/office/drawing/2014/main" id="{6D06EC85-834A-83BE-B69D-7CDEB54F312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121853" y="3842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9">
            <a:extLst>
              <a:ext uri="{FF2B5EF4-FFF2-40B4-BE49-F238E27FC236}">
                <a16:creationId xmlns:a16="http://schemas.microsoft.com/office/drawing/2014/main" id="{C2069FF6-FED2-6232-F724-87B8AD7A1EE2}"/>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a:extLst>
              <a:ext uri="{FF2B5EF4-FFF2-40B4-BE49-F238E27FC236}">
                <a16:creationId xmlns:a16="http://schemas.microsoft.com/office/drawing/2014/main" id="{1ABC4A44-628E-5A56-FDB8-944F49AB6B56}"/>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MemoryDB for Redis</a:t>
            </a:r>
          </a:p>
        </p:txBody>
      </p:sp>
    </p:spTree>
    <p:extLst>
      <p:ext uri="{BB962C8B-B14F-4D97-AF65-F5344CB8AC3E}">
        <p14:creationId xmlns:p14="http://schemas.microsoft.com/office/powerpoint/2010/main" val="376741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4294967295"/>
          </p:nvPr>
        </p:nvSpPr>
        <p:spPr>
          <a:xfrm>
            <a:off x="240941" y="1176338"/>
            <a:ext cx="5642274" cy="4725987"/>
          </a:xfrm>
        </p:spPr>
        <p:txBody>
          <a:bodyPr/>
          <a:lstStyle/>
          <a:p>
            <a:pPr eaLnBrk="1" hangingPunct="1"/>
            <a:r>
              <a:rPr lang="en-US" altLang="en-US" sz="1800" dirty="0"/>
              <a:t>Architecture diagrams are a great way to communicate your design, deployment, and topology. </a:t>
            </a:r>
          </a:p>
          <a:p>
            <a:r>
              <a:rPr lang="en-US" altLang="en-US" sz="1800" dirty="0"/>
              <a:t>In this deck, you will find an official collection of AWS service icons, resource icons, additional assets and guidelines. These tools will help you build customer-focused and consistent AWS architecture diagrams.</a:t>
            </a:r>
          </a:p>
          <a:p>
            <a:r>
              <a:rPr lang="en-US" altLang="en-US" sz="1800"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4" name="Picture 3">
            <a:extLst>
              <a:ext uri="{FF2B5EF4-FFF2-40B4-BE49-F238E27FC236}">
                <a16:creationId xmlns:a16="http://schemas.microsoft.com/office/drawing/2014/main" id="{63708990-2777-6A87-1530-0B3F640163C3}"/>
              </a:ext>
            </a:extLst>
          </p:cNvPr>
          <p:cNvPicPr>
            <a:picLocks noChangeAspect="1"/>
          </p:cNvPicPr>
          <p:nvPr/>
        </p:nvPicPr>
        <p:blipFill>
          <a:blip r:embed="rId2"/>
          <a:srcRect/>
          <a:stretch/>
        </p:blipFill>
        <p:spPr>
          <a:xfrm>
            <a:off x="6257419" y="1200409"/>
            <a:ext cx="5654315" cy="3852321"/>
          </a:xfrm>
          <a:prstGeom prst="rect">
            <a:avLst/>
          </a:prstGeom>
        </p:spPr>
      </p:pic>
    </p:spTree>
    <p:extLst>
      <p:ext uri="{BB962C8B-B14F-4D97-AF65-F5344CB8AC3E}">
        <p14:creationId xmlns:p14="http://schemas.microsoft.com/office/powerpoint/2010/main" val="31728221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B0604020202020204" pitchFamily="34" charset="0"/>
              </a:rPr>
              <a:pPr fontAlgn="base">
                <a:spcBef>
                  <a:spcPct val="0"/>
                </a:spcBef>
                <a:spcAft>
                  <a:spcPct val="0"/>
                </a:spcAft>
              </a:pPr>
              <a:t>80</a:t>
            </a:fld>
            <a:endParaRPr lang="en-US" altLang="en-US" dirty="0">
              <a:solidFill>
                <a:schemeClr val="bg1"/>
              </a:solidFill>
              <a:latin typeface="Arial" panose="020B0604020202020204" pitchFamily="34" charset="0"/>
            </a:endParaRPr>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dirty="0"/>
              <a:t>4/5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7">
            <a:extLst>
              <a:ext uri="{FF2B5EF4-FFF2-40B4-BE49-F238E27FC236}">
                <a16:creationId xmlns:a16="http://schemas.microsoft.com/office/drawing/2014/main" id="{710BBCCB-3200-63C0-0E69-5A8132A0AB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622732"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4">
            <a:extLst>
              <a:ext uri="{FF2B5EF4-FFF2-40B4-BE49-F238E27FC236}">
                <a16:creationId xmlns:a16="http://schemas.microsoft.com/office/drawing/2014/main" id="{B8FD1848-0D01-0A33-6324-DAA7EB978B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652046"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26">
            <a:extLst>
              <a:ext uri="{FF2B5EF4-FFF2-40B4-BE49-F238E27FC236}">
                <a16:creationId xmlns:a16="http://schemas.microsoft.com/office/drawing/2014/main" id="{03F5F48C-AC24-B512-6113-A3730BDD599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619143"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a:extLst>
              <a:ext uri="{FF2B5EF4-FFF2-40B4-BE49-F238E27FC236}">
                <a16:creationId xmlns:a16="http://schemas.microsoft.com/office/drawing/2014/main" id="{80B125A0-8731-5461-D963-9854FEAA3C1D}"/>
              </a:ext>
            </a:extLst>
          </p:cNvPr>
          <p:cNvSpPr txBox="1">
            <a:spLocks noChangeArrowheads="1"/>
          </p:cNvSpPr>
          <p:nvPr/>
        </p:nvSpPr>
        <p:spPr bwMode="auto">
          <a:xfrm>
            <a:off x="2321093" y="3259138"/>
            <a:ext cx="10532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12" name="TextBox 18">
            <a:extLst>
              <a:ext uri="{FF2B5EF4-FFF2-40B4-BE49-F238E27FC236}">
                <a16:creationId xmlns:a16="http://schemas.microsoft.com/office/drawing/2014/main" id="{76AE59EA-5466-AC24-94C2-0395CC56B2A3}"/>
              </a:ext>
            </a:extLst>
          </p:cNvPr>
          <p:cNvSpPr txBox="1">
            <a:spLocks noChangeArrowheads="1"/>
          </p:cNvSpPr>
          <p:nvPr/>
        </p:nvSpPr>
        <p:spPr bwMode="auto">
          <a:xfrm>
            <a:off x="3346060" y="3259138"/>
            <a:ext cx="10532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13" name="TextBox 20">
            <a:extLst>
              <a:ext uri="{FF2B5EF4-FFF2-40B4-BE49-F238E27FC236}">
                <a16:creationId xmlns:a16="http://schemas.microsoft.com/office/drawing/2014/main" id="{4113CA2C-A6F5-D70B-C574-076AFFE9CD40}"/>
              </a:ext>
            </a:extLst>
          </p:cNvPr>
          <p:cNvSpPr txBox="1">
            <a:spLocks noChangeArrowheads="1"/>
          </p:cNvSpPr>
          <p:nvPr/>
        </p:nvSpPr>
        <p:spPr bwMode="auto">
          <a:xfrm>
            <a:off x="2273269" y="4303713"/>
            <a:ext cx="114894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9" name="Graphic 21">
            <a:extLst>
              <a:ext uri="{FF2B5EF4-FFF2-40B4-BE49-F238E27FC236}">
                <a16:creationId xmlns:a16="http://schemas.microsoft.com/office/drawing/2014/main" id="{76EEC486-CCCA-5D73-A7FD-0BA3FEA592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a:extLst>
              <a:ext uri="{FF2B5EF4-FFF2-40B4-BE49-F238E27FC236}">
                <a16:creationId xmlns:a16="http://schemas.microsoft.com/office/drawing/2014/main" id="{DA512FD0-7502-8026-2BF6-C556399B3BA6}"/>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spTree>
    <p:extLst>
      <p:ext uri="{BB962C8B-B14F-4D97-AF65-F5344CB8AC3E}">
        <p14:creationId xmlns:p14="http://schemas.microsoft.com/office/powerpoint/2010/main" val="41967576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B0604020202020204" pitchFamily="34" charset="0"/>
            </a:endParaRP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pPr fontAlgn="base">
                <a:spcBef>
                  <a:spcPct val="0"/>
                </a:spcBef>
                <a:spcAft>
                  <a:spcPct val="0"/>
                </a:spcAft>
              </a:pPr>
              <a:t>81</a:t>
            </a:fld>
            <a:endParaRPr lang="en-US" altLang="en-US" dirty="0">
              <a:solidFill>
                <a:schemeClr val="bg1"/>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p:txBody>
          <a:bodyPr/>
          <a:lstStyle/>
          <a:p>
            <a:pPr eaLnBrk="1" hangingPunct="1"/>
            <a:r>
              <a:rPr lang="en-US" altLang="en-US" dirty="0"/>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chemeClr val="bg1"/>
                </a:solidFill>
                <a:latin typeface="Arial" panose="020B0604020202020204" pitchFamily="34" charset="0"/>
              </a:rPr>
              <a:pPr fontAlgn="base">
                <a:spcBef>
                  <a:spcPct val="0"/>
                </a:spcBef>
                <a:spcAft>
                  <a:spcPct val="0"/>
                </a:spcAft>
              </a:pPr>
              <a:t>82</a:t>
            </a:fld>
            <a:endParaRPr lang="en-US" altLang="en-US" dirty="0">
              <a:solidFill>
                <a:schemeClr val="bg1"/>
              </a:solidFill>
              <a:latin typeface="Arial" panose="020B0604020202020204" pitchFamily="34" charset="0"/>
            </a:endParaRPr>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pPr eaLnBrk="1" hangingPunct="1"/>
            <a:r>
              <a:rPr lang="en-US" altLang="en-US" dirty="0"/>
              <a:t>Developer</a:t>
            </a:r>
            <a:br>
              <a:rPr lang="en-US" altLang="en-US" dirty="0"/>
            </a:br>
            <a:r>
              <a:rPr lang="en-US" altLang="en-US" dirty="0"/>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6121374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chemeClr val="bg1"/>
                </a:solidFill>
                <a:latin typeface="Arial" panose="020B0604020202020204" pitchFamily="34" charset="0"/>
              </a:rPr>
              <a:pPr fontAlgn="base">
                <a:spcBef>
                  <a:spcPct val="0"/>
                </a:spcBef>
                <a:spcAft>
                  <a:spcPct val="0"/>
                </a:spcAft>
              </a:pPr>
              <a:t>83</a:t>
            </a:fld>
            <a:endParaRPr lang="en-US" altLang="en-US" dirty="0">
              <a:solidFill>
                <a:schemeClr val="bg1"/>
              </a:solidFill>
              <a:latin typeface="Arial" panose="020B0604020202020204" pitchFamily="34" charset="0"/>
            </a:endParaRPr>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eaLnBrk="1" hangingPunct="1"/>
            <a:r>
              <a:rPr lang="en-US" altLang="en-US" dirty="0"/>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pic>
        <p:nvPicPr>
          <p:cNvPr id="19" name="Graphic 6">
            <a:extLst>
              <a:ext uri="{FF2B5EF4-FFF2-40B4-BE49-F238E27FC236}">
                <a16:creationId xmlns:a16="http://schemas.microsoft.com/office/drawing/2014/main" id="{C1F3FD0F-CC55-A842-9E88-A9CDB226DD3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72909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chemeClr val="bg1"/>
                </a:solidFill>
                <a:latin typeface="Arial" panose="020B0604020202020204" pitchFamily="34" charset="0"/>
              </a:rPr>
              <a:pPr fontAlgn="base">
                <a:spcBef>
                  <a:spcPct val="0"/>
                </a:spcBef>
                <a:spcAft>
                  <a:spcPct val="0"/>
                </a:spcAft>
              </a:pPr>
              <a:t>84</a:t>
            </a:fld>
            <a:endParaRPr lang="en-US" altLang="en-US" dirty="0">
              <a:solidFill>
                <a:schemeClr val="bg1"/>
              </a:solidFill>
              <a:latin typeface="Arial" panose="020B0604020202020204" pitchFamily="34" charset="0"/>
            </a:endParaRPr>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eaLnBrk="1" hangingPunct="1"/>
            <a:r>
              <a:rPr lang="en-US" altLang="en-US" dirty="0"/>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extLst>
      <p:ext uri="{BB962C8B-B14F-4D97-AF65-F5344CB8AC3E}">
        <p14:creationId xmlns:p14="http://schemas.microsoft.com/office/powerpoint/2010/main" val="3120968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85</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extLst>
      <p:ext uri="{BB962C8B-B14F-4D97-AF65-F5344CB8AC3E}">
        <p14:creationId xmlns:p14="http://schemas.microsoft.com/office/powerpoint/2010/main" val="446892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86</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pic>
        <p:nvPicPr>
          <p:cNvPr id="2" name="Graphic 6">
            <a:extLst>
              <a:ext uri="{FF2B5EF4-FFF2-40B4-BE49-F238E27FC236}">
                <a16:creationId xmlns:a16="http://schemas.microsoft.com/office/drawing/2014/main" id="{237C6386-D31B-987A-6C3E-84749E98EC2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82311713-8215-201F-FABB-5CAD8A9D956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CodeCatalyst</a:t>
            </a:r>
          </a:p>
        </p:txBody>
      </p:sp>
      <p:sp>
        <p:nvSpPr>
          <p:cNvPr id="4" name="TextBox 15">
            <a:extLst>
              <a:ext uri="{FF2B5EF4-FFF2-40B4-BE49-F238E27FC236}">
                <a16:creationId xmlns:a16="http://schemas.microsoft.com/office/drawing/2014/main" id="{3984B83B-9CF6-A045-48F2-E1C8687A10B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pic>
        <p:nvPicPr>
          <p:cNvPr id="5" name="Graphic 4">
            <a:extLst>
              <a:ext uri="{FF2B5EF4-FFF2-40B4-BE49-F238E27FC236}">
                <a16:creationId xmlns:a16="http://schemas.microsoft.com/office/drawing/2014/main" id="{E2B22D49-3B7A-C0CC-E916-005B9BE1523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Tree>
    <p:extLst>
      <p:ext uri="{BB962C8B-B14F-4D97-AF65-F5344CB8AC3E}">
        <p14:creationId xmlns:p14="http://schemas.microsoft.com/office/powerpoint/2010/main" val="42832757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chemeClr val="bg1"/>
                </a:solidFill>
                <a:latin typeface="Arial" panose="020B0604020202020204" pitchFamily="34" charset="0"/>
              </a:rPr>
              <a:pPr fontAlgn="base">
                <a:spcBef>
                  <a:spcPct val="0"/>
                </a:spcBef>
                <a:spcAft>
                  <a:spcPct val="0"/>
                </a:spcAft>
              </a:pPr>
              <a:t>87</a:t>
            </a:fld>
            <a:endParaRPr lang="en-US" altLang="en-US" dirty="0">
              <a:solidFill>
                <a:schemeClr val="bg1"/>
              </a:solidFill>
              <a:latin typeface="Arial" panose="020B0604020202020204" pitchFamily="34" charset="0"/>
            </a:endParaRPr>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pPr eaLnBrk="1" hangingPunct="1"/>
            <a:r>
              <a:rPr lang="en-US" altLang="en-US" dirty="0"/>
              <a:t>End User</a:t>
            </a:r>
            <a:br>
              <a:rPr lang="en-US" altLang="en-US" dirty="0"/>
            </a:br>
            <a:r>
              <a:rPr lang="en-US" altLang="en-US" dirty="0"/>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1318292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chemeClr val="bg1"/>
                </a:solidFill>
                <a:latin typeface="Arial" panose="020B0604020202020204" pitchFamily="34" charset="0"/>
              </a:rPr>
              <a:pPr fontAlgn="base">
                <a:spcBef>
                  <a:spcPct val="0"/>
                </a:spcBef>
                <a:spcAft>
                  <a:spcPct val="0"/>
                </a:spcAft>
              </a:pPr>
              <a:t>88</a:t>
            </a:fld>
            <a:endParaRPr lang="en-US" altLang="en-US" dirty="0">
              <a:solidFill>
                <a:schemeClr val="bg1"/>
              </a:solidFill>
              <a:latin typeface="Arial" panose="020B0604020202020204" pitchFamily="34" charset="0"/>
            </a:endParaRPr>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eaLnBrk="1" hangingPunct="1"/>
            <a:r>
              <a:rPr lang="en-US" altLang="en-US" dirty="0"/>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9">
            <a:extLst>
              <a:ext uri="{FF2B5EF4-FFF2-40B4-BE49-F238E27FC236}">
                <a16:creationId xmlns:a16="http://schemas.microsoft.com/office/drawing/2014/main" id="{46564EE5-E5C9-EFE7-DF5D-5C4C4CBDEDE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7DB03E53-E119-698E-8FAC-9B56465552D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Family</a:t>
            </a:r>
          </a:p>
        </p:txBody>
      </p:sp>
      <p:sp>
        <p:nvSpPr>
          <p:cNvPr id="8" name="TextBox 12">
            <a:extLst>
              <a:ext uri="{FF2B5EF4-FFF2-40B4-BE49-F238E27FC236}">
                <a16:creationId xmlns:a16="http://schemas.microsoft.com/office/drawing/2014/main" id="{AEB635F3-00CF-C531-4424-FD001EB3CA8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WorkLink</a:t>
            </a:r>
          </a:p>
        </p:txBody>
      </p:sp>
      <p:pic>
        <p:nvPicPr>
          <p:cNvPr id="9" name="Graphic 8">
            <a:extLst>
              <a:ext uri="{FF2B5EF4-FFF2-40B4-BE49-F238E27FC236}">
                <a16:creationId xmlns:a16="http://schemas.microsoft.com/office/drawing/2014/main" id="{C334324B-BEFA-21AE-1C88-118EB8D08A1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35069" y="1182688"/>
            <a:ext cx="762000" cy="762000"/>
          </a:xfrm>
          <a:prstGeom prst="rect">
            <a:avLst/>
          </a:prstGeom>
        </p:spPr>
      </p:pic>
      <p:sp>
        <p:nvSpPr>
          <p:cNvPr id="10" name="TextBox 9">
            <a:extLst>
              <a:ext uri="{FF2B5EF4-FFF2-40B4-BE49-F238E27FC236}">
                <a16:creationId xmlns:a16="http://schemas.microsoft.com/office/drawing/2014/main" id="{B308B8C5-F8DD-B059-80FD-61C37ED19E51}"/>
              </a:ext>
            </a:extLst>
          </p:cNvPr>
          <p:cNvSpPr txBox="1">
            <a:spLocks noChangeArrowheads="1"/>
          </p:cNvSpPr>
          <p:nvPr/>
        </p:nvSpPr>
        <p:spPr bwMode="auto">
          <a:xfrm>
            <a:off x="4933170" y="3292138"/>
            <a:ext cx="13842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12" name="Graphic 6">
            <a:extLst>
              <a:ext uri="{FF2B5EF4-FFF2-40B4-BE49-F238E27FC236}">
                <a16:creationId xmlns:a16="http://schemas.microsoft.com/office/drawing/2014/main" id="{1E8F7BAA-8625-51E5-3D8B-00C17C48CFF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39670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0">
            <a:extLst>
              <a:ext uri="{FF2B5EF4-FFF2-40B4-BE49-F238E27FC236}">
                <a16:creationId xmlns:a16="http://schemas.microsoft.com/office/drawing/2014/main" id="{3D1FF676-6BDF-5E08-B27D-35746365207E}"/>
              </a:ext>
            </a:extLst>
          </p:cNvPr>
          <p:cNvSpPr txBox="1">
            <a:spLocks noChangeArrowheads="1"/>
          </p:cNvSpPr>
          <p:nvPr/>
        </p:nvSpPr>
        <p:spPr bwMode="auto">
          <a:xfrm>
            <a:off x="4933169" y="5393903"/>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Web</a:t>
            </a:r>
          </a:p>
        </p:txBody>
      </p:sp>
      <p:pic>
        <p:nvPicPr>
          <p:cNvPr id="16" name="Graphic 25">
            <a:extLst>
              <a:ext uri="{FF2B5EF4-FFF2-40B4-BE49-F238E27FC236}">
                <a16:creationId xmlns:a16="http://schemas.microsoft.com/office/drawing/2014/main" id="{7101BFAD-81EC-ADA4-A427-6B8422909FC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a:extLst>
              <a:ext uri="{FF2B5EF4-FFF2-40B4-BE49-F238E27FC236}">
                <a16:creationId xmlns:a16="http://schemas.microsoft.com/office/drawing/2014/main" id="{401CB821-8A6A-6B5D-AEAA-46979BF47F18}"/>
              </a:ext>
            </a:extLst>
          </p:cNvPr>
          <p:cNvSpPr txBox="1">
            <a:spLocks noChangeArrowheads="1"/>
          </p:cNvSpPr>
          <p:nvPr/>
        </p:nvSpPr>
        <p:spPr bwMode="auto">
          <a:xfrm>
            <a:off x="4933169" y="4338124"/>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18" name="Graphic 25">
            <a:extLst>
              <a:ext uri="{FF2B5EF4-FFF2-40B4-BE49-F238E27FC236}">
                <a16:creationId xmlns:a16="http://schemas.microsoft.com/office/drawing/2014/main" id="{BF942013-A7A3-B48A-B74D-E7CAC77090B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561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chemeClr val="bg1"/>
                </a:solidFill>
                <a:latin typeface="Arial" panose="020B0604020202020204" pitchFamily="34" charset="0"/>
              </a:rPr>
              <a:pPr fontAlgn="base">
                <a:spcBef>
                  <a:spcPct val="0"/>
                </a:spcBef>
                <a:spcAft>
                  <a:spcPct val="0"/>
                </a:spcAft>
              </a:pPr>
              <a:t>89</a:t>
            </a:fld>
            <a:endParaRPr lang="en-US" altLang="en-US" dirty="0">
              <a:solidFill>
                <a:schemeClr val="bg1"/>
              </a:solidFill>
              <a:latin typeface="Arial" panose="020B0604020202020204" pitchFamily="34" charset="0"/>
            </a:endParaRPr>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pPr eaLnBrk="1" hangingPunct="1"/>
            <a:r>
              <a:rPr lang="en-US" altLang="en-US" dirty="0"/>
              <a:t>Front-End Web </a:t>
            </a:r>
            <a:br>
              <a:rPr lang="en-US" altLang="en-US" dirty="0"/>
            </a:br>
            <a:r>
              <a:rPr lang="en-US" altLang="en-US" dirty="0"/>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020617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chemeClr val="bg1"/>
                </a:solidFill>
                <a:latin typeface="Arial" panose="020B0604020202020204" pitchFamily="34" charset="0"/>
              </a:rPr>
              <a:pPr fontAlgn="base">
                <a:spcBef>
                  <a:spcPct val="0"/>
                </a:spcBef>
                <a:spcAft>
                  <a:spcPct val="0"/>
                </a:spcAft>
              </a:pPr>
              <a:t>9</a:t>
            </a:fld>
            <a:endParaRPr lang="en-US" altLang="en-US" dirty="0">
              <a:solidFill>
                <a:schemeClr val="bg1"/>
              </a:solidFill>
              <a:latin typeface="Arial" panose="020B0604020202020204" pitchFamily="34" charset="0"/>
            </a:endParaRPr>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8" name="Content Placeholder 5">
            <a:extLst>
              <a:ext uri="{FF2B5EF4-FFF2-40B4-BE49-F238E27FC236}">
                <a16:creationId xmlns:a16="http://schemas.microsoft.com/office/drawing/2014/main" id="{8484C5FF-7871-8B4A-9490-14E12931D764}"/>
              </a:ext>
            </a:extLst>
          </p:cNvPr>
          <p:cNvSpPr txBox="1">
            <a:spLocks/>
          </p:cNvSpPr>
          <p:nvPr/>
        </p:nvSpPr>
        <p:spPr>
          <a:xfrm>
            <a:off x="240943"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1</a:t>
            </a:r>
          </a:p>
          <a:p>
            <a:pPr algn="ctr">
              <a:lnSpc>
                <a:spcPct val="100000"/>
              </a:lnSpc>
            </a:pPr>
            <a:r>
              <a:rPr lang="en-US" sz="2000" b="1" dirty="0"/>
              <a:t>Check for the latest </a:t>
            </a:r>
            <a:br>
              <a:rPr lang="en-US" sz="2000" b="1" dirty="0"/>
            </a:br>
            <a:r>
              <a:rPr lang="en-US" sz="2000" b="1" dirty="0"/>
              <a:t>deck update.</a:t>
            </a:r>
          </a:p>
          <a:p>
            <a:pPr algn="ctr">
              <a:lnSpc>
                <a:spcPct val="100000"/>
              </a:lnSpc>
            </a:pPr>
            <a:r>
              <a:rPr lang="en-US" sz="1800" dirty="0"/>
              <a:t>Download the latest </a:t>
            </a:r>
            <a:br>
              <a:rPr lang="en-US" sz="1800" dirty="0"/>
            </a:br>
            <a:r>
              <a:rPr lang="en-US" sz="1800" dirty="0"/>
              <a:t>deck from the </a:t>
            </a:r>
            <a:br>
              <a:rPr lang="en-US" sz="1800" dirty="0"/>
            </a:br>
            <a:r>
              <a:rPr lang="en-US" sz="1800" dirty="0">
                <a:solidFill>
                  <a:srgbClr val="00A1C9"/>
                </a:solidFill>
                <a:hlinkClick r:id="rId2">
                  <a:extLst>
                    <a:ext uri="{A12FA001-AC4F-418D-AE19-62706E023703}">
                      <ahyp:hlinkClr xmlns:ahyp="http://schemas.microsoft.com/office/drawing/2018/hyperlinkcolor" val="tx"/>
                    </a:ext>
                  </a:extLst>
                </a:hlinkClick>
              </a:rPr>
              <a:t>AWS Architecture Center</a:t>
            </a:r>
            <a:r>
              <a:rPr lang="en-US" sz="1800" dirty="0"/>
              <a:t>.</a:t>
            </a:r>
          </a:p>
          <a:p>
            <a:pPr>
              <a:lnSpc>
                <a:spcPct val="100000"/>
              </a:lnSpc>
            </a:pPr>
            <a:endParaRPr lang="en-US" dirty="0"/>
          </a:p>
        </p:txBody>
      </p:sp>
      <p:sp>
        <p:nvSpPr>
          <p:cNvPr id="9" name="Content Placeholder 6">
            <a:extLst>
              <a:ext uri="{FF2B5EF4-FFF2-40B4-BE49-F238E27FC236}">
                <a16:creationId xmlns:a16="http://schemas.microsoft.com/office/drawing/2014/main" id="{EBA4FC89-6EDD-DB44-9A37-4B533878458C}"/>
              </a:ext>
            </a:extLst>
          </p:cNvPr>
          <p:cNvSpPr txBox="1">
            <a:spLocks/>
          </p:cNvSpPr>
          <p:nvPr/>
        </p:nvSpPr>
        <p:spPr>
          <a:xfrm>
            <a:off x="4294802"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2</a:t>
            </a:r>
          </a:p>
          <a:p>
            <a:pPr algn="ctr">
              <a:lnSpc>
                <a:spcPct val="100000"/>
              </a:lnSpc>
            </a:pPr>
            <a:r>
              <a:rPr lang="en-US" sz="2000" b="1" dirty="0"/>
              <a:t>Read the guidelines.</a:t>
            </a:r>
          </a:p>
          <a:p>
            <a:pPr algn="ctr">
              <a:lnSpc>
                <a:spcPct val="100000"/>
              </a:lnSpc>
            </a:pPr>
            <a:r>
              <a:rPr lang="en-US" sz="1800" dirty="0"/>
              <a:t>For specific element guidance and best practices, see the </a:t>
            </a:r>
            <a:r>
              <a:rPr lang="en-US" sz="1800" dirty="0">
                <a:solidFill>
                  <a:srgbClr val="00A1C9"/>
                </a:solidFill>
                <a:hlinkClick r:id="rId3" action="ppaction://hlinksldjump">
                  <a:extLst>
                    <a:ext uri="{A12FA001-AC4F-418D-AE19-62706E023703}">
                      <ahyp:hlinkClr xmlns:ahyp="http://schemas.microsoft.com/office/drawing/2018/hyperlinkcolor" val="tx"/>
                    </a:ext>
                  </a:extLst>
                </a:hlinkClick>
              </a:rPr>
              <a:t>guidelines</a:t>
            </a:r>
            <a:r>
              <a:rPr lang="en-US" sz="1800" dirty="0"/>
              <a:t>.</a:t>
            </a:r>
          </a:p>
          <a:p>
            <a:pPr algn="ctr">
              <a:lnSpc>
                <a:spcPct val="100000"/>
              </a:lnSpc>
            </a:pPr>
            <a:endParaRPr lang="en-US" dirty="0"/>
          </a:p>
        </p:txBody>
      </p:sp>
      <p:sp>
        <p:nvSpPr>
          <p:cNvPr id="10" name="Content Placeholder 7">
            <a:extLst>
              <a:ext uri="{FF2B5EF4-FFF2-40B4-BE49-F238E27FC236}">
                <a16:creationId xmlns:a16="http://schemas.microsoft.com/office/drawing/2014/main" id="{956F37EA-4F13-5D4A-B5BA-35BF3DAF43FC}"/>
              </a:ext>
            </a:extLst>
          </p:cNvPr>
          <p:cNvSpPr txBox="1">
            <a:spLocks/>
          </p:cNvSpPr>
          <p:nvPr/>
        </p:nvSpPr>
        <p:spPr>
          <a:xfrm>
            <a:off x="8326793" y="1175657"/>
            <a:ext cx="3602396" cy="472701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3</a:t>
            </a:r>
          </a:p>
          <a:p>
            <a:pPr algn="ctr">
              <a:lnSpc>
                <a:spcPct val="100000"/>
              </a:lnSpc>
            </a:pPr>
            <a:r>
              <a:rPr lang="en-US" sz="2000" b="1" dirty="0"/>
              <a:t>When in doubt, </a:t>
            </a:r>
            <a:br>
              <a:rPr lang="en-US" sz="2000" b="1" dirty="0"/>
            </a:br>
            <a:r>
              <a:rPr lang="en-US" sz="2000" b="1" dirty="0"/>
              <a:t>see the examples.</a:t>
            </a:r>
          </a:p>
          <a:p>
            <a:pPr algn="ctr">
              <a:lnSpc>
                <a:spcPct val="100000"/>
              </a:lnSpc>
            </a:pPr>
            <a:r>
              <a:rPr lang="en-US" sz="1800" dirty="0"/>
              <a:t>For completed diagrams, go </a:t>
            </a:r>
            <a:br>
              <a:rPr lang="en-US" sz="1800" dirty="0"/>
            </a:br>
            <a:r>
              <a:rPr lang="en-US" sz="1800" dirty="0"/>
              <a:t>to the </a:t>
            </a:r>
            <a:r>
              <a:rPr lang="en-US" sz="1800" dirty="0">
                <a:solidFill>
                  <a:srgbClr val="00A1C9"/>
                </a:solidFill>
                <a:hlinkClick r:id="rId4" action="ppaction://hlinksldjump">
                  <a:extLst>
                    <a:ext uri="{A12FA001-AC4F-418D-AE19-62706E023703}">
                      <ahyp:hlinkClr xmlns:ahyp="http://schemas.microsoft.com/office/drawing/2018/hyperlinkcolor" val="tx"/>
                    </a:ext>
                  </a:extLst>
                </a:hlinkClick>
              </a:rPr>
              <a:t>example pages</a:t>
            </a:r>
            <a:r>
              <a:rPr lang="en-US" sz="1800" dirty="0"/>
              <a:t>. If you’re having trouble with a particular layout or </a:t>
            </a:r>
            <a:r>
              <a:rPr lang="en-US" sz="1800" dirty="0" err="1"/>
              <a:t>object, use</a:t>
            </a:r>
            <a:r>
              <a:rPr lang="en-US" sz="1800" dirty="0"/>
              <a:t> these </a:t>
            </a:r>
            <a:br>
              <a:rPr lang="en-US" sz="1800" dirty="0"/>
            </a:br>
            <a:r>
              <a:rPr lang="en-US" sz="1800" dirty="0"/>
              <a:t>as a template.</a:t>
            </a:r>
          </a:p>
        </p:txBody>
      </p:sp>
    </p:spTree>
    <p:extLst>
      <p:ext uri="{BB962C8B-B14F-4D97-AF65-F5344CB8AC3E}">
        <p14:creationId xmlns:p14="http://schemas.microsoft.com/office/powerpoint/2010/main" val="2642750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chemeClr val="bg1"/>
                </a:solidFill>
                <a:latin typeface="Arial" panose="020B0604020202020204" pitchFamily="34" charset="0"/>
              </a:rPr>
              <a:pPr fontAlgn="base">
                <a:spcBef>
                  <a:spcPct val="0"/>
                </a:spcBef>
                <a:spcAft>
                  <a:spcPct val="0"/>
                </a:spcAft>
              </a:pPr>
              <a:t>90</a:t>
            </a:fld>
            <a:endParaRPr lang="en-US" altLang="en-US" dirty="0">
              <a:solidFill>
                <a:schemeClr val="bg1"/>
              </a:solidFill>
              <a:latin typeface="Arial" panose="020B0604020202020204" pitchFamily="34" charset="0"/>
            </a:endParaRPr>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eaLnBrk="1" hangingPunct="1"/>
            <a:r>
              <a:rPr lang="en-US" altLang="en-US" dirty="0"/>
              <a:t>Front-End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0" name="Graphic 29">
            <a:extLst>
              <a:ext uri="{FF2B5EF4-FFF2-40B4-BE49-F238E27FC236}">
                <a16:creationId xmlns:a16="http://schemas.microsoft.com/office/drawing/2014/main" id="{C762D1FC-4F35-004E-83F3-62F25F1682E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48808" y="2794000"/>
            <a:ext cx="457200" cy="457200"/>
          </a:xfrm>
          <a:prstGeom prst="rect">
            <a:avLst/>
          </a:prstGeom>
        </p:spPr>
      </p:pic>
      <p:sp>
        <p:nvSpPr>
          <p:cNvPr id="31" name="TextBox 30">
            <a:extLst>
              <a:ext uri="{FF2B5EF4-FFF2-40B4-BE49-F238E27FC236}">
                <a16:creationId xmlns:a16="http://schemas.microsoft.com/office/drawing/2014/main" id="{4090497F-7874-E640-A621-69BE877ECD2F}"/>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32" name="Graphic 6">
            <a:extLst>
              <a:ext uri="{FF2B5EF4-FFF2-40B4-BE49-F238E27FC236}">
                <a16:creationId xmlns:a16="http://schemas.microsoft.com/office/drawing/2014/main" id="{F5EAC807-2E4E-7348-ADB4-47C043C9838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DC9A858A-668A-F74C-A115-30550069CE81}"/>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sp>
        <p:nvSpPr>
          <p:cNvPr id="34" name="TextBox 20">
            <a:extLst>
              <a:ext uri="{FF2B5EF4-FFF2-40B4-BE49-F238E27FC236}">
                <a16:creationId xmlns:a16="http://schemas.microsoft.com/office/drawing/2014/main" id="{29BAF1DD-6721-8043-8CF1-18533E8DA763}"/>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sp>
        <p:nvSpPr>
          <p:cNvPr id="35" name="TextBox 34">
            <a:extLst>
              <a:ext uri="{FF2B5EF4-FFF2-40B4-BE49-F238E27FC236}">
                <a16:creationId xmlns:a16="http://schemas.microsoft.com/office/drawing/2014/main" id="{369E13BB-FE36-EA4B-9D5E-EB7D61A9DA5F}"/>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36" name="Graphic 8">
            <a:extLst>
              <a:ext uri="{FF2B5EF4-FFF2-40B4-BE49-F238E27FC236}">
                <a16:creationId xmlns:a16="http://schemas.microsoft.com/office/drawing/2014/main" id="{8A17DAE7-9849-5A4A-9B73-F7321B7558C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5">
            <a:extLst>
              <a:ext uri="{FF2B5EF4-FFF2-40B4-BE49-F238E27FC236}">
                <a16:creationId xmlns:a16="http://schemas.microsoft.com/office/drawing/2014/main" id="{6C3C3E22-7630-9F46-9008-758F771AE10C}"/>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27">
            <a:extLst>
              <a:ext uri="{FF2B5EF4-FFF2-40B4-BE49-F238E27FC236}">
                <a16:creationId xmlns:a16="http://schemas.microsoft.com/office/drawing/2014/main" id="{3A016543-1DA9-E244-8DC1-B2EE25CB6AC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0">
            <a:extLst>
              <a:ext uri="{FF2B5EF4-FFF2-40B4-BE49-F238E27FC236}">
                <a16:creationId xmlns:a16="http://schemas.microsoft.com/office/drawing/2014/main" id="{17324235-B3B8-D747-A5F0-F681EAFDAE87}"/>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pic>
        <p:nvPicPr>
          <p:cNvPr id="40" name="Graphic 25">
            <a:extLst>
              <a:ext uri="{FF2B5EF4-FFF2-40B4-BE49-F238E27FC236}">
                <a16:creationId xmlns:a16="http://schemas.microsoft.com/office/drawing/2014/main" id="{520E630C-9436-3443-88FE-CCDF3CF022A9}"/>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492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chemeClr val="bg1"/>
                </a:solidFill>
                <a:latin typeface="Arial" panose="020B0604020202020204" pitchFamily="34" charset="0"/>
              </a:rPr>
              <a:pPr fontAlgn="base">
                <a:spcBef>
                  <a:spcPct val="0"/>
                </a:spcBef>
                <a:spcAft>
                  <a:spcPct val="0"/>
                </a:spcAft>
              </a:pPr>
              <a:t>91</a:t>
            </a:fld>
            <a:endParaRPr lang="en-US" altLang="en-US" dirty="0">
              <a:solidFill>
                <a:schemeClr val="bg1"/>
              </a:solidFill>
              <a:latin typeface="Arial" panose="020B0604020202020204" pitchFamily="34" charset="0"/>
            </a:endParaRPr>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pPr eaLnBrk="1" hangingPunct="1"/>
            <a:r>
              <a:rPr lang="en-US" altLang="en-US" dirty="0"/>
              <a:t>Games</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1034753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B0604020202020204" pitchFamily="34" charset="0"/>
              </a:rPr>
              <a:pPr fontAlgn="base">
                <a:spcBef>
                  <a:spcPct val="0"/>
                </a:spcBef>
                <a:spcAft>
                  <a:spcPct val="0"/>
                </a:spcAft>
              </a:pPr>
              <a:t>92</a:t>
            </a:fld>
            <a:endParaRPr lang="en-US" altLang="en-US" dirty="0">
              <a:solidFill>
                <a:schemeClr val="bg1"/>
              </a:solidFill>
              <a:latin typeface="Arial" panose="020B0604020202020204" pitchFamily="34" charset="0"/>
            </a:endParaRPr>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eaLnBrk="1" hangingPunct="1"/>
            <a:r>
              <a:rPr lang="en-US" altLang="en-US" dirty="0"/>
              <a:t>Games</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p:txBody>
          <a:bodyPr/>
          <a:lstStyle/>
          <a:p>
            <a:pPr eaLnBrk="1" hangingPunct="1"/>
            <a:r>
              <a:rPr lang="en-US" altLang="en-US" dirty="0"/>
              <a:t>1/2</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0">
            <a:extLst>
              <a:ext uri="{FF2B5EF4-FFF2-40B4-BE49-F238E27FC236}">
                <a16:creationId xmlns:a16="http://schemas.microsoft.com/office/drawing/2014/main" id="{3515ADB4-FD73-BF75-3EAB-E2CBBF41E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a:extLst>
              <a:ext uri="{FF2B5EF4-FFF2-40B4-BE49-F238E27FC236}">
                <a16:creationId xmlns:a16="http://schemas.microsoft.com/office/drawing/2014/main" id="{E01913DB-F452-11D2-9ADF-15D286E1768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a:t>
            </a:r>
          </a:p>
        </p:txBody>
      </p:sp>
      <p:pic>
        <p:nvPicPr>
          <p:cNvPr id="17" name="Graphic 11">
            <a:extLst>
              <a:ext uri="{FF2B5EF4-FFF2-40B4-BE49-F238E27FC236}">
                <a16:creationId xmlns:a16="http://schemas.microsoft.com/office/drawing/2014/main" id="{9CCCA385-FA97-AE81-B5C5-1B851156E98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a:extLst>
              <a:ext uri="{FF2B5EF4-FFF2-40B4-BE49-F238E27FC236}">
                <a16:creationId xmlns:a16="http://schemas.microsoft.com/office/drawing/2014/main" id="{EA0D01C2-6C09-4592-C13A-A7303A7D47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GameKit</a:t>
            </a:r>
          </a:p>
        </p:txBody>
      </p:sp>
      <p:pic>
        <p:nvPicPr>
          <p:cNvPr id="19" name="Graphic 18">
            <a:extLst>
              <a:ext uri="{FF2B5EF4-FFF2-40B4-BE49-F238E27FC236}">
                <a16:creationId xmlns:a16="http://schemas.microsoft.com/office/drawing/2014/main" id="{91B53B3A-5A2C-7713-EE44-26A32A58813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0" name="TextBox 11">
            <a:extLst>
              <a:ext uri="{FF2B5EF4-FFF2-40B4-BE49-F238E27FC236}">
                <a16:creationId xmlns:a16="http://schemas.microsoft.com/office/drawing/2014/main" id="{090E0814-1A53-582A-AEDA-5BC0D2767FC1}"/>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21" name="Graphic 23">
            <a:extLst>
              <a:ext uri="{FF2B5EF4-FFF2-40B4-BE49-F238E27FC236}">
                <a16:creationId xmlns:a16="http://schemas.microsoft.com/office/drawing/2014/main" id="{5AF74ECE-4D83-A8F3-265C-895E0A84EE1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8D61FCA1-24CF-E36B-D965-BA7F02B373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extLst>
      <p:ext uri="{BB962C8B-B14F-4D97-AF65-F5344CB8AC3E}">
        <p14:creationId xmlns:p14="http://schemas.microsoft.com/office/powerpoint/2010/main" val="39931812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B0604020202020204" pitchFamily="34" charset="0"/>
              </a:rPr>
              <a:pPr fontAlgn="base">
                <a:spcBef>
                  <a:spcPct val="0"/>
                </a:spcBef>
                <a:spcAft>
                  <a:spcPct val="0"/>
                </a:spcAft>
              </a:pPr>
              <a:t>93</a:t>
            </a:fld>
            <a:endParaRPr lang="en-US" altLang="en-US" dirty="0">
              <a:solidFill>
                <a:schemeClr val="bg1"/>
              </a:solidFill>
              <a:latin typeface="Arial" panose="020B0604020202020204" pitchFamily="34" charset="0"/>
            </a:endParaRPr>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eaLnBrk="1" hangingPunct="1"/>
            <a:r>
              <a:rPr lang="en-US" altLang="en-US" dirty="0"/>
              <a:t>Games</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p:txBody>
          <a:bodyPr/>
          <a:lstStyle/>
          <a:p>
            <a:pPr eaLnBrk="1" hangingPunct="1"/>
            <a:r>
              <a:rPr lang="en-US" altLang="en-US" dirty="0"/>
              <a:t>2/2</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0">
            <a:extLst>
              <a:ext uri="{FF2B5EF4-FFF2-40B4-BE49-F238E27FC236}">
                <a16:creationId xmlns:a16="http://schemas.microsoft.com/office/drawing/2014/main" id="{3DACF31C-CC0A-2D4A-F9BD-403937355D3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a:extLst>
              <a:ext uri="{FF2B5EF4-FFF2-40B4-BE49-F238E27FC236}">
                <a16:creationId xmlns:a16="http://schemas.microsoft.com/office/drawing/2014/main" id="{EC4AD19A-E60D-AEBA-B748-B53EA57360B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Lumberyard</a:t>
            </a:r>
          </a:p>
        </p:txBody>
      </p:sp>
    </p:spTree>
    <p:extLst>
      <p:ext uri="{BB962C8B-B14F-4D97-AF65-F5344CB8AC3E}">
        <p14:creationId xmlns:p14="http://schemas.microsoft.com/office/powerpoint/2010/main" val="34183507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chemeClr val="bg1"/>
                </a:solidFill>
                <a:latin typeface="Arial" panose="020B0604020202020204" pitchFamily="34" charset="0"/>
              </a:rPr>
              <a:pPr fontAlgn="base">
                <a:spcBef>
                  <a:spcPct val="0"/>
                </a:spcBef>
                <a:spcAft>
                  <a:spcPct val="0"/>
                </a:spcAft>
              </a:pPr>
              <a:t>94</a:t>
            </a:fld>
            <a:endParaRPr lang="en-US" altLang="en-US" dirty="0">
              <a:solidFill>
                <a:schemeClr val="bg1"/>
              </a:solidFill>
              <a:latin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pPr eaLnBrk="1" hangingPunct="1"/>
            <a:r>
              <a:rPr lang="en-US" altLang="en-US" dirty="0"/>
              <a:t>Internet of</a:t>
            </a:r>
            <a:br>
              <a:rPr lang="en-US" altLang="en-US" dirty="0"/>
            </a:br>
            <a:r>
              <a:rPr lang="en-US" altLang="en-US" dirty="0"/>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179340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chemeClr val="bg1"/>
                </a:solidFill>
                <a:latin typeface="Arial" panose="020B0604020202020204" pitchFamily="34" charset="0"/>
              </a:rPr>
              <a:pPr fontAlgn="base">
                <a:spcBef>
                  <a:spcPct val="0"/>
                </a:spcBef>
                <a:spcAft>
                  <a:spcPct val="0"/>
                </a:spcAft>
              </a:pPr>
              <a:t>95</a:t>
            </a:fld>
            <a:endParaRPr lang="en-US" altLang="en-US" dirty="0">
              <a:solidFill>
                <a:schemeClr val="bg1"/>
              </a:solidFill>
              <a:latin typeface="Arial" panose="020B0604020202020204" pitchFamily="34" charset="0"/>
            </a:endParaRPr>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1/7</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246117DC-B2D3-F998-5E1D-B0CA554CDBC0}"/>
              </a:ext>
            </a:extLst>
          </p:cNvPr>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73135CE6-13AF-092C-87A0-D2FD6BA517AE}"/>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140099" y="2794000"/>
            <a:ext cx="457200"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96</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2/7</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
        <p:nvSpPr>
          <p:cNvPr id="19" name="TextBox 16">
            <a:extLst>
              <a:ext uri="{FF2B5EF4-FFF2-40B4-BE49-F238E27FC236}">
                <a16:creationId xmlns:a16="http://schemas.microsoft.com/office/drawing/2014/main" id="{0F676E1A-6AD8-6845-AEF9-25DA13386F01}"/>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20" name="Graphic 7">
            <a:extLst>
              <a:ext uri="{FF2B5EF4-FFF2-40B4-BE49-F238E27FC236}">
                <a16:creationId xmlns:a16="http://schemas.microsoft.com/office/drawing/2014/main" id="{91629F4F-AE2D-4E44-AE85-0F46B7B8AC5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565851EC-D9CE-DE36-28EF-3F77C1C64D3D}"/>
              </a:ext>
            </a:extLst>
          </p:cNvPr>
          <p:cNvSpPr txBox="1">
            <a:spLocks noChangeArrowheads="1"/>
          </p:cNvSpPr>
          <p:nvPr/>
        </p:nvSpPr>
        <p:spPr bwMode="auto">
          <a:xfrm>
            <a:off x="7239001"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pic>
        <p:nvPicPr>
          <p:cNvPr id="3" name="Graphic 7">
            <a:extLst>
              <a:ext uri="{FF2B5EF4-FFF2-40B4-BE49-F238E27FC236}">
                <a16:creationId xmlns:a16="http://schemas.microsoft.com/office/drawing/2014/main" id="{E389FE7E-B48E-9631-EE9A-BAA3C439E5C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747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9AA07FA2-858E-F073-5097-14D00DD05951}"/>
              </a:ext>
            </a:extLst>
          </p:cNvPr>
          <p:cNvSpPr txBox="1">
            <a:spLocks noChangeArrowheads="1"/>
          </p:cNvSpPr>
          <p:nvPr/>
        </p:nvSpPr>
        <p:spPr bwMode="auto">
          <a:xfrm>
            <a:off x="2694017" y="3251200"/>
            <a:ext cx="13204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5" name="Graphic 4">
            <a:extLst>
              <a:ext uri="{FF2B5EF4-FFF2-40B4-BE49-F238E27FC236}">
                <a16:creationId xmlns:a16="http://schemas.microsoft.com/office/drawing/2014/main" id="{1D19ED70-514A-6D35-EC40-04CB405E73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99" y="2794000"/>
            <a:ext cx="457200" cy="457200"/>
          </a:xfrm>
          <a:prstGeom prst="rect">
            <a:avLst/>
          </a:prstGeom>
        </p:spPr>
      </p:pic>
      <p:sp>
        <p:nvSpPr>
          <p:cNvPr id="6" name="TextBox 5">
            <a:extLst>
              <a:ext uri="{FF2B5EF4-FFF2-40B4-BE49-F238E27FC236}">
                <a16:creationId xmlns:a16="http://schemas.microsoft.com/office/drawing/2014/main" id="{464C38C3-BBBD-5C94-EEF9-3F7597B4244D}"/>
              </a:ext>
            </a:extLst>
          </p:cNvPr>
          <p:cNvSpPr txBox="1">
            <a:spLocks noChangeArrowheads="1"/>
          </p:cNvSpPr>
          <p:nvPr/>
        </p:nvSpPr>
        <p:spPr bwMode="auto">
          <a:xfrm>
            <a:off x="2694017" y="4225656"/>
            <a:ext cx="1320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Device Location</a:t>
            </a:r>
            <a:endPar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7" name="Graphic 10">
            <a:extLst>
              <a:ext uri="{FF2B5EF4-FFF2-40B4-BE49-F238E27FC236}">
                <a16:creationId xmlns:a16="http://schemas.microsoft.com/office/drawing/2014/main" id="{6E6D0746-7798-7731-3B1B-6C5F67FD129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132645"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165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chemeClr val="bg1"/>
                </a:solidFill>
                <a:latin typeface="Arial" panose="020B0604020202020204" pitchFamily="34" charset="0"/>
              </a:rPr>
              <a:pPr fontAlgn="base">
                <a:spcBef>
                  <a:spcPct val="0"/>
                </a:spcBef>
                <a:spcAft>
                  <a:spcPct val="0"/>
                </a:spcAft>
              </a:pPr>
              <a:t>97</a:t>
            </a:fld>
            <a:endParaRPr lang="en-US" altLang="en-US" dirty="0">
              <a:solidFill>
                <a:schemeClr val="bg1"/>
              </a:solidFill>
              <a:latin typeface="Arial" panose="020B0604020202020204" pitchFamily="34" charset="0"/>
            </a:endParaRPr>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3/7</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21" name="Graphic 20">
            <a:extLst>
              <a:ext uri="{FF2B5EF4-FFF2-40B4-BE49-F238E27FC236}">
                <a16:creationId xmlns:a16="http://schemas.microsoft.com/office/drawing/2014/main" id="{38EABD96-38FB-9742-B52B-2951203FF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4BE2EFA5-76B7-C84D-9796-97390A3FC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3413CC96-4928-644F-965C-3570257E8948}"/>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24" name="TextBox 12">
            <a:extLst>
              <a:ext uri="{FF2B5EF4-FFF2-40B4-BE49-F238E27FC236}">
                <a16:creationId xmlns:a16="http://schemas.microsoft.com/office/drawing/2014/main" id="{AB802EB6-28EA-6F48-9F52-AC864141D14A}"/>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25" name="Straight Connector 24">
            <a:extLst>
              <a:ext uri="{FF2B5EF4-FFF2-40B4-BE49-F238E27FC236}">
                <a16:creationId xmlns:a16="http://schemas.microsoft.com/office/drawing/2014/main" id="{765E4788-B7F1-0444-B223-38424DD875A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DEAE3-DD1B-B14B-BEB9-E28F7BC6189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7" name="TextBox 15">
            <a:extLst>
              <a:ext uri="{FF2B5EF4-FFF2-40B4-BE49-F238E27FC236}">
                <a16:creationId xmlns:a16="http://schemas.microsoft.com/office/drawing/2014/main" id="{6F443314-416F-E340-BE66-F4BE8EEFD6F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sp>
        <p:nvSpPr>
          <p:cNvPr id="49" name="TextBox 48">
            <a:extLst>
              <a:ext uri="{FF2B5EF4-FFF2-40B4-BE49-F238E27FC236}">
                <a16:creationId xmlns:a16="http://schemas.microsoft.com/office/drawing/2014/main" id="{1ACAFEB8-8C62-1649-9ED0-E1F78322EE2C}"/>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Artifact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25">
            <a:extLst>
              <a:ext uri="{FF2B5EF4-FFF2-40B4-BE49-F238E27FC236}">
                <a16:creationId xmlns:a16="http://schemas.microsoft.com/office/drawing/2014/main" id="{9694D910-2B17-5D46-83A4-39A4A49FB575}"/>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B3A57518-8B2C-8545-8318-8B61FE283BD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2">
            <a:extLst>
              <a:ext uri="{FF2B5EF4-FFF2-40B4-BE49-F238E27FC236}">
                <a16:creationId xmlns:a16="http://schemas.microsoft.com/office/drawing/2014/main" id="{84020606-12B6-0942-BD6B-FF6239288A4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D58075F7-F87D-B842-AF8A-61FC0E74D329}"/>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nucleus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 name="TextBox 25">
            <a:extLst>
              <a:ext uri="{FF2B5EF4-FFF2-40B4-BE49-F238E27FC236}">
                <a16:creationId xmlns:a16="http://schemas.microsoft.com/office/drawing/2014/main" id="{147BF5A0-DB6F-A24A-A134-7DFD942222A2}"/>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private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9C6D0EAA-6EDD-A34F-8D55-2851649049D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12">
            <a:extLst>
              <a:ext uri="{FF2B5EF4-FFF2-40B4-BE49-F238E27FC236}">
                <a16:creationId xmlns:a16="http://schemas.microsoft.com/office/drawing/2014/main" id="{4A9A0254-00B3-1342-910F-CD86F63582B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8276F9F0-009F-F740-A846-BF00B8526C2A}"/>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Interprocess communication</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8" name="TextBox 25">
            <a:extLst>
              <a:ext uri="{FF2B5EF4-FFF2-40B4-BE49-F238E27FC236}">
                <a16:creationId xmlns:a16="http://schemas.microsoft.com/office/drawing/2014/main" id="{F39370CD-220D-B948-9DF1-D0031A67A028}"/>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9" name="Graphic 10">
            <a:extLst>
              <a:ext uri="{FF2B5EF4-FFF2-40B4-BE49-F238E27FC236}">
                <a16:creationId xmlns:a16="http://schemas.microsoft.com/office/drawing/2014/main" id="{A175C3CD-3831-FB49-8A7E-7E688AA3189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12">
            <a:extLst>
              <a:ext uri="{FF2B5EF4-FFF2-40B4-BE49-F238E27FC236}">
                <a16:creationId xmlns:a16="http://schemas.microsoft.com/office/drawing/2014/main" id="{47BCEA10-8367-1146-8313-25585E8AFCB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8AB6A72E-941C-424C-84D0-0BED1D68B011}"/>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machine learning</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10">
            <a:extLst>
              <a:ext uri="{FF2B5EF4-FFF2-40B4-BE49-F238E27FC236}">
                <a16:creationId xmlns:a16="http://schemas.microsoft.com/office/drawing/2014/main" id="{1A33ACD6-7407-3047-93BB-0F96BADB226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B5E007FE-C70E-E642-9C20-CA101076BD08}"/>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public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10">
            <a:extLst>
              <a:ext uri="{FF2B5EF4-FFF2-40B4-BE49-F238E27FC236}">
                <a16:creationId xmlns:a16="http://schemas.microsoft.com/office/drawing/2014/main" id="{93BFF96A-B7AC-9244-A13A-E5A7F526553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5">
            <a:extLst>
              <a:ext uri="{FF2B5EF4-FFF2-40B4-BE49-F238E27FC236}">
                <a16:creationId xmlns:a16="http://schemas.microsoft.com/office/drawing/2014/main" id="{394D6A3C-664D-4A47-8E70-C89657F946BE}"/>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Stream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6" name="Graphic 12">
            <a:extLst>
              <a:ext uri="{FF2B5EF4-FFF2-40B4-BE49-F238E27FC236}">
                <a16:creationId xmlns:a16="http://schemas.microsoft.com/office/drawing/2014/main" id="{F1AD3696-4C52-474E-A374-52DBAD8AE02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5">
            <a:extLst>
              <a:ext uri="{FF2B5EF4-FFF2-40B4-BE49-F238E27FC236}">
                <a16:creationId xmlns:a16="http://schemas.microsoft.com/office/drawing/2014/main" id="{31ED8313-BAFC-0345-BBD0-CAFA95B9D6C0}"/>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Recipe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8" name="Graphic 12">
            <a:extLst>
              <a:ext uri="{FF2B5EF4-FFF2-40B4-BE49-F238E27FC236}">
                <a16:creationId xmlns:a16="http://schemas.microsoft.com/office/drawing/2014/main" id="{9785B17B-F717-B745-91E3-5B68243952D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6">
            <a:extLst>
              <a:ext uri="{FF2B5EF4-FFF2-40B4-BE49-F238E27FC236}">
                <a16:creationId xmlns:a16="http://schemas.microsoft.com/office/drawing/2014/main" id="{F40F12F6-E3B9-6C47-8E70-09A9D906590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703661"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D5C1A0CA-A9E3-3646-8712-C3D5E5E8942F}"/>
              </a:ext>
            </a:extLst>
          </p:cNvPr>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Asset model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7BB39C0D-572F-FC4C-8BE6-2E4AF87C08AF}"/>
              </a:ext>
            </a:extLst>
          </p:cNvPr>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Asset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F4249CDF-8214-764B-9451-6DC58E66D67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1726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5D2BF283-E9B7-B744-B5F8-12DEAD398A7C}"/>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82080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25">
            <a:extLst>
              <a:ext uri="{FF2B5EF4-FFF2-40B4-BE49-F238E27FC236}">
                <a16:creationId xmlns:a16="http://schemas.microsoft.com/office/drawing/2014/main" id="{47D4B1D8-557C-6343-84E9-AFD7113F7CD2}"/>
              </a:ext>
            </a:extLst>
          </p:cNvPr>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Properties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1" name="Graphic 12">
            <a:extLst>
              <a:ext uri="{FF2B5EF4-FFF2-40B4-BE49-F238E27FC236}">
                <a16:creationId xmlns:a16="http://schemas.microsoft.com/office/drawing/2014/main" id="{6A926377-EB6E-514C-90D1-16C311A82E0A}"/>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71726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0B300C8A-5D50-4649-BBC4-149866F3A868}"/>
              </a:ext>
            </a:extLst>
          </p:cNvPr>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Data streams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10">
            <a:extLst>
              <a:ext uri="{FF2B5EF4-FFF2-40B4-BE49-F238E27FC236}">
                <a16:creationId xmlns:a16="http://schemas.microsoft.com/office/drawing/2014/main" id="{AE89AAB7-0891-7C4D-8593-4BE33F27FEEF}"/>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82080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25">
            <a:extLst>
              <a:ext uri="{FF2B5EF4-FFF2-40B4-BE49-F238E27FC236}">
                <a16:creationId xmlns:a16="http://schemas.microsoft.com/office/drawing/2014/main" id="{A6D2CC09-BE12-864C-8B2A-CFE46987340C}"/>
              </a:ext>
            </a:extLst>
          </p:cNvPr>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Asset hierarchy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5" name="Graphic 12">
            <a:extLst>
              <a:ext uri="{FF2B5EF4-FFF2-40B4-BE49-F238E27FC236}">
                <a16:creationId xmlns:a16="http://schemas.microsoft.com/office/drawing/2014/main" id="{61D6AAA7-00F9-1445-B033-FD6083C27F0A}"/>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71623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BC380BCB-A975-E5A6-08A4-29F40365E145}"/>
              </a:ext>
            </a:extLst>
          </p:cNvPr>
          <p:cNvSpPr txBox="1">
            <a:spLocks noChangeArrowheads="1"/>
          </p:cNvSpPr>
          <p:nvPr/>
        </p:nvSpPr>
        <p:spPr bwMode="auto">
          <a:xfrm>
            <a:off x="5512912" y="5290732"/>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04D31CEF-9DBF-58B4-634E-F09B4038400E}"/>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829635" y="4833532"/>
            <a:ext cx="457200" cy="457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98</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4/7</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FleetWise</a:t>
            </a:r>
          </a:p>
        </p:txBody>
      </p:sp>
      <p:sp>
        <p:nvSpPr>
          <p:cNvPr id="2" name="TextBox 16">
            <a:extLst>
              <a:ext uri="{FF2B5EF4-FFF2-40B4-BE49-F238E27FC236}">
                <a16:creationId xmlns:a16="http://schemas.microsoft.com/office/drawing/2014/main" id="{EDD5F8EC-F27D-1E37-EC8B-AA45711B839B}"/>
              </a:ext>
            </a:extLst>
          </p:cNvPr>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CD525C50-8BFE-9A89-B802-3C56CE54CAB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99" y="2794000"/>
            <a:ext cx="457200" cy="457200"/>
          </a:xfrm>
          <a:prstGeom prst="rect">
            <a:avLst/>
          </a:prstGeom>
        </p:spPr>
      </p:pic>
    </p:spTree>
    <p:extLst>
      <p:ext uri="{BB962C8B-B14F-4D97-AF65-F5344CB8AC3E}">
        <p14:creationId xmlns:p14="http://schemas.microsoft.com/office/powerpoint/2010/main" val="3215328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99</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5/7</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6">
            <a:extLst>
              <a:ext uri="{FF2B5EF4-FFF2-40B4-BE49-F238E27FC236}">
                <a16:creationId xmlns:a16="http://schemas.microsoft.com/office/drawing/2014/main" id="{52B08424-6965-380C-45D8-873B852FB43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a:extLst>
              <a:ext uri="{FF2B5EF4-FFF2-40B4-BE49-F238E27FC236}">
                <a16:creationId xmlns:a16="http://schemas.microsoft.com/office/drawing/2014/main" id="{93EF612A-2A0B-9024-BAB3-1D71A772C11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EduKit</a:t>
            </a:r>
          </a:p>
        </p:txBody>
      </p:sp>
    </p:spTree>
    <p:extLst>
      <p:ext uri="{BB962C8B-B14F-4D97-AF65-F5344CB8AC3E}">
        <p14:creationId xmlns:p14="http://schemas.microsoft.com/office/powerpoint/2010/main" val="4249718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73165</TotalTime>
  <Words>8835</Words>
  <Application>Microsoft Macintosh PowerPoint</Application>
  <PresentationFormat>Widescreen</PresentationFormat>
  <Paragraphs>1960</Paragraphs>
  <Slides>161</Slides>
  <Notes>16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161</vt:i4>
      </vt:variant>
    </vt:vector>
  </HeadingPairs>
  <TitlesOfParts>
    <vt:vector size="167" baseType="lpstr">
      <vt:lpstr>Arial</vt:lpstr>
      <vt:lpstr>Calibri</vt:lpstr>
      <vt:lpstr>Calibri Light</vt:lpstr>
      <vt:lpstr>Office Theme</vt:lpstr>
      <vt:lpstr>1_Title-and-content_DB</vt:lpstr>
      <vt:lpstr>Title-and-content_DB</vt:lpstr>
      <vt:lpstr>AWS Architecture Icons</vt:lpstr>
      <vt:lpstr>Release 15-2023.01.31: What’s New?</vt:lpstr>
      <vt:lpstr>Release 15-2023.01.31: What’s New?</vt:lpstr>
      <vt:lpstr>Release 15-2023.01.31: What’s New?</vt:lpstr>
      <vt:lpstr>Release 15-2023.01.31: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 Dark Backgrounds</vt:lpstr>
      <vt:lpstr>Create a Custom Group for a Service</vt:lpstr>
      <vt:lpstr>Arrows – Dark Backgrounds</vt:lpstr>
      <vt:lpstr>General Icons – Dark Backgrounds</vt:lpstr>
      <vt:lpstr>General Icons – Dark Backgrounds</vt:lpstr>
      <vt:lpstr>Analytics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Games</vt:lpstr>
      <vt:lpstr>Games</vt:lpstr>
      <vt:lpstr>Games</vt:lpstr>
      <vt:lpstr>Internet of Things</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2572</cp:revision>
  <dcterms:created xsi:type="dcterms:W3CDTF">2020-03-23T21:46:17Z</dcterms:created>
  <dcterms:modified xsi:type="dcterms:W3CDTF">2023-01-31T05:07:20Z</dcterms:modified>
</cp:coreProperties>
</file>